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2" r:id="rId4"/>
    <p:sldId id="258" r:id="rId5"/>
    <p:sldId id="259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65" r:id="rId15"/>
  </p:sldIdLst>
  <p:sldSz cx="8197850" cy="5145088"/>
  <p:notesSz cx="6858000" cy="9144000"/>
  <p:defaultTextStyle>
    <a:defPPr>
      <a:defRPr lang="zh-CN"/>
    </a:defPPr>
    <a:lvl1pPr marL="0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1213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2427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3640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4853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6067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7280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8494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9707" algn="l" defTabSz="7624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786" y="-72"/>
      </p:cViewPr>
      <p:guideLst>
        <p:guide orient="horz" pos="1621"/>
        <p:guide pos="25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4839" y="1598313"/>
            <a:ext cx="6968173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9678" y="2915550"/>
            <a:ext cx="5738495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3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28603" y="154829"/>
            <a:ext cx="1653802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7196" y="154829"/>
            <a:ext cx="4824776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8197850" cy="51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0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8197850" cy="51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0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573" y="3306196"/>
            <a:ext cx="6968173" cy="1021872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7573" y="2180708"/>
            <a:ext cx="6968173" cy="1125488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12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24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3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48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60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7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8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9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7196" y="900391"/>
            <a:ext cx="3239289" cy="254753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43116" y="900391"/>
            <a:ext cx="3239289" cy="254753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893" y="206042"/>
            <a:ext cx="7378065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9892" y="1151690"/>
            <a:ext cx="3622141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213" indent="0">
              <a:buNone/>
              <a:defRPr sz="1700" b="1"/>
            </a:lvl2pPr>
            <a:lvl3pPr marL="762427" indent="0">
              <a:buNone/>
              <a:defRPr sz="1500" b="1"/>
            </a:lvl3pPr>
            <a:lvl4pPr marL="1143640" indent="0">
              <a:buNone/>
              <a:defRPr sz="1300" b="1"/>
            </a:lvl4pPr>
            <a:lvl5pPr marL="1524853" indent="0">
              <a:buNone/>
              <a:defRPr sz="1300" b="1"/>
            </a:lvl5pPr>
            <a:lvl6pPr marL="1906067" indent="0">
              <a:buNone/>
              <a:defRPr sz="1300" b="1"/>
            </a:lvl6pPr>
            <a:lvl7pPr marL="2287280" indent="0">
              <a:buNone/>
              <a:defRPr sz="1300" b="1"/>
            </a:lvl7pPr>
            <a:lvl8pPr marL="2668494" indent="0">
              <a:buNone/>
              <a:defRPr sz="1300" b="1"/>
            </a:lvl8pPr>
            <a:lvl9pPr marL="3049707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9892" y="1631660"/>
            <a:ext cx="3622141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164394" y="1151690"/>
            <a:ext cx="3623564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213" indent="0">
              <a:buNone/>
              <a:defRPr sz="1700" b="1"/>
            </a:lvl2pPr>
            <a:lvl3pPr marL="762427" indent="0">
              <a:buNone/>
              <a:defRPr sz="1500" b="1"/>
            </a:lvl3pPr>
            <a:lvl4pPr marL="1143640" indent="0">
              <a:buNone/>
              <a:defRPr sz="1300" b="1"/>
            </a:lvl4pPr>
            <a:lvl5pPr marL="1524853" indent="0">
              <a:buNone/>
              <a:defRPr sz="1300" b="1"/>
            </a:lvl5pPr>
            <a:lvl6pPr marL="1906067" indent="0">
              <a:buNone/>
              <a:defRPr sz="1300" b="1"/>
            </a:lvl6pPr>
            <a:lvl7pPr marL="2287280" indent="0">
              <a:buNone/>
              <a:defRPr sz="1300" b="1"/>
            </a:lvl7pPr>
            <a:lvl8pPr marL="2668494" indent="0">
              <a:buNone/>
              <a:defRPr sz="1300" b="1"/>
            </a:lvl8pPr>
            <a:lvl9pPr marL="3049707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64394" y="1631660"/>
            <a:ext cx="3623564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893" y="204851"/>
            <a:ext cx="2697036" cy="8718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5132" y="204851"/>
            <a:ext cx="4582826" cy="439119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893" y="1076658"/>
            <a:ext cx="2697036" cy="3519383"/>
          </a:xfrm>
        </p:spPr>
        <p:txBody>
          <a:bodyPr/>
          <a:lstStyle>
            <a:lvl1pPr marL="0" indent="0">
              <a:buNone/>
              <a:defRPr sz="1200"/>
            </a:lvl1pPr>
            <a:lvl2pPr marL="381213" indent="0">
              <a:buNone/>
              <a:defRPr sz="1000"/>
            </a:lvl2pPr>
            <a:lvl3pPr marL="762427" indent="0">
              <a:buNone/>
              <a:defRPr sz="800"/>
            </a:lvl3pPr>
            <a:lvl4pPr marL="1143640" indent="0">
              <a:buNone/>
              <a:defRPr sz="800"/>
            </a:lvl4pPr>
            <a:lvl5pPr marL="1524853" indent="0">
              <a:buNone/>
              <a:defRPr sz="800"/>
            </a:lvl5pPr>
            <a:lvl6pPr marL="1906067" indent="0">
              <a:buNone/>
              <a:defRPr sz="800"/>
            </a:lvl6pPr>
            <a:lvl7pPr marL="2287280" indent="0">
              <a:buNone/>
              <a:defRPr sz="800"/>
            </a:lvl7pPr>
            <a:lvl8pPr marL="2668494" indent="0">
              <a:buNone/>
              <a:defRPr sz="800"/>
            </a:lvl8pPr>
            <a:lvl9pPr marL="3049707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836" y="3601561"/>
            <a:ext cx="4918710" cy="42518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06836" y="459723"/>
            <a:ext cx="4918710" cy="3087053"/>
          </a:xfrm>
        </p:spPr>
        <p:txBody>
          <a:bodyPr/>
          <a:lstStyle>
            <a:lvl1pPr marL="0" indent="0">
              <a:buNone/>
              <a:defRPr sz="2700"/>
            </a:lvl1pPr>
            <a:lvl2pPr marL="381213" indent="0">
              <a:buNone/>
              <a:defRPr sz="2300"/>
            </a:lvl2pPr>
            <a:lvl3pPr marL="762427" indent="0">
              <a:buNone/>
              <a:defRPr sz="2000"/>
            </a:lvl3pPr>
            <a:lvl4pPr marL="1143640" indent="0">
              <a:buNone/>
              <a:defRPr sz="1700"/>
            </a:lvl4pPr>
            <a:lvl5pPr marL="1524853" indent="0">
              <a:buNone/>
              <a:defRPr sz="1700"/>
            </a:lvl5pPr>
            <a:lvl6pPr marL="1906067" indent="0">
              <a:buNone/>
              <a:defRPr sz="1700"/>
            </a:lvl6pPr>
            <a:lvl7pPr marL="2287280" indent="0">
              <a:buNone/>
              <a:defRPr sz="1700"/>
            </a:lvl7pPr>
            <a:lvl8pPr marL="2668494" indent="0">
              <a:buNone/>
              <a:defRPr sz="1700"/>
            </a:lvl8pPr>
            <a:lvl9pPr marL="3049707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6836" y="4026746"/>
            <a:ext cx="4918710" cy="603833"/>
          </a:xfrm>
        </p:spPr>
        <p:txBody>
          <a:bodyPr/>
          <a:lstStyle>
            <a:lvl1pPr marL="0" indent="0">
              <a:buNone/>
              <a:defRPr sz="1200"/>
            </a:lvl1pPr>
            <a:lvl2pPr marL="381213" indent="0">
              <a:buNone/>
              <a:defRPr sz="1000"/>
            </a:lvl2pPr>
            <a:lvl3pPr marL="762427" indent="0">
              <a:buNone/>
              <a:defRPr sz="800"/>
            </a:lvl3pPr>
            <a:lvl4pPr marL="1143640" indent="0">
              <a:buNone/>
              <a:defRPr sz="800"/>
            </a:lvl4pPr>
            <a:lvl5pPr marL="1524853" indent="0">
              <a:buNone/>
              <a:defRPr sz="800"/>
            </a:lvl5pPr>
            <a:lvl6pPr marL="1906067" indent="0">
              <a:buNone/>
              <a:defRPr sz="800"/>
            </a:lvl6pPr>
            <a:lvl7pPr marL="2287280" indent="0">
              <a:buNone/>
              <a:defRPr sz="800"/>
            </a:lvl7pPr>
            <a:lvl8pPr marL="2668494" indent="0">
              <a:buNone/>
              <a:defRPr sz="800"/>
            </a:lvl8pPr>
            <a:lvl9pPr marL="3049707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09893" y="206042"/>
            <a:ext cx="7378065" cy="857515"/>
          </a:xfrm>
          <a:prstGeom prst="rect">
            <a:avLst/>
          </a:prstGeom>
        </p:spPr>
        <p:txBody>
          <a:bodyPr vert="horz" lIns="76243" tIns="38121" rIns="76243" bIns="3812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9893" y="1200521"/>
            <a:ext cx="7378065" cy="3395520"/>
          </a:xfrm>
          <a:prstGeom prst="rect">
            <a:avLst/>
          </a:prstGeom>
        </p:spPr>
        <p:txBody>
          <a:bodyPr vert="horz" lIns="76243" tIns="38121" rIns="76243" bIns="3812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9892" y="4768735"/>
            <a:ext cx="1912832" cy="273928"/>
          </a:xfrm>
          <a:prstGeom prst="rect">
            <a:avLst/>
          </a:prstGeom>
        </p:spPr>
        <p:txBody>
          <a:bodyPr vert="horz" lIns="76243" tIns="38121" rIns="76243" bIns="3812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AB07-FA54-4E48-8E4F-7B004414BAFD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800932" y="4768735"/>
            <a:ext cx="2595986" cy="273928"/>
          </a:xfrm>
          <a:prstGeom prst="rect">
            <a:avLst/>
          </a:prstGeom>
        </p:spPr>
        <p:txBody>
          <a:bodyPr vert="horz" lIns="76243" tIns="38121" rIns="76243" bIns="3812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875126" y="4768735"/>
            <a:ext cx="1912832" cy="273928"/>
          </a:xfrm>
          <a:prstGeom prst="rect">
            <a:avLst/>
          </a:prstGeom>
        </p:spPr>
        <p:txBody>
          <a:bodyPr vert="horz" lIns="76243" tIns="38121" rIns="76243" bIns="3812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F5BA-20AC-4F61-8967-7CEBC7515C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762427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910" indent="-285910" algn="l" defTabSz="7624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472" indent="-238258" algn="l" defTabSz="76242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3033" indent="-190607" algn="l" defTabSz="7624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247" indent="-190607" algn="l" defTabSz="76242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5460" indent="-190607" algn="l" defTabSz="762427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6673" indent="-190607" algn="l" defTabSz="762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7887" indent="-190607" algn="l" defTabSz="762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9100" indent="-190607" algn="l" defTabSz="762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314" indent="-190607" algn="l" defTabSz="762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213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427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640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853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067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280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8494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9707" algn="l" defTabSz="7624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537079" y="857503"/>
            <a:ext cx="0" cy="4105723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4719" y="1000424"/>
            <a:ext cx="679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新育種成果展示及び育成者権取引商談会（</a:t>
            </a:r>
            <a:r>
              <a:rPr lang="en-US" altLang="ja-JP" sz="2000" b="1" dirty="0">
                <a:solidFill>
                  <a:schemeClr val="bg1"/>
                </a:solidFill>
              </a:rPr>
              <a:t>2016·</a:t>
            </a:r>
            <a:r>
              <a:rPr lang="ja-JP" altLang="en-US" sz="2000" b="1" dirty="0">
                <a:solidFill>
                  <a:schemeClr val="bg1"/>
                </a:solidFill>
              </a:rPr>
              <a:t>国際）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2781" y="2078781"/>
            <a:ext cx="353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出展概要・申請の流れ</a:t>
            </a:r>
            <a:endParaRPr lang="en-US" altLang="ja-JP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749" y="3287146"/>
            <a:ext cx="51125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連絡先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ja-JP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苗　澤涛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  </a:t>
            </a:r>
            <a:r>
              <a:rPr lang="ja-JP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王　晶</a:t>
            </a:r>
            <a:endParaRPr lang="en-US" altLang="ja-JP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フリーダイヤル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400-004-0361 </a:t>
            </a:r>
            <a:r>
              <a:rPr lang="en-US" altLang="zh-CN" sz="2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ext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801</a:t>
            </a:r>
          </a:p>
          <a:p>
            <a:pPr>
              <a:lnSpc>
                <a:spcPct val="130000"/>
              </a:lnSpc>
            </a:pPr>
            <a:r>
              <a:rPr lang="ja-JP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メールアドレス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service@ipa361.com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8696" y="4573425"/>
            <a:ext cx="2301449" cy="40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ja-JP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ja-JP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ja-JP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786043"/>
            <a:ext cx="1676743" cy="1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xin\Desktop\wangyihuigongzuo\育种人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9984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xin\Desktop\wangyihuigongzuo\黑龙江玉米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197850" cy="514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xin\Desktop\wangyihuigongzuo\黑龙江玉米2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7850" cy="5143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ngyihuigongzuo\logo牌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7850" cy="514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69679" y="714583"/>
            <a:ext cx="0" cy="4105723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61817" y="1643566"/>
            <a:ext cx="5179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经典特宋简" pitchFamily="49" charset="-122"/>
                <a:ea typeface="经典特宋简" pitchFamily="49" charset="-122"/>
                <a:cs typeface="经典特宋简" pitchFamily="49" charset="-122"/>
              </a:rPr>
              <a:t>お手数をおかけしますが、ご協力頂ければ幸いです！</a:t>
            </a:r>
            <a:endParaRPr lang="en-US" altLang="ja-JP" sz="3200" b="1" dirty="0" smtClean="0">
              <a:solidFill>
                <a:schemeClr val="bg1"/>
              </a:solidFill>
              <a:latin typeface="经典特宋简" pitchFamily="49" charset="-122"/>
              <a:ea typeface="经典特宋简" pitchFamily="49" charset="-122"/>
              <a:cs typeface="经典特宋简" pitchFamily="49" charset="-122"/>
            </a:endParaRPr>
          </a:p>
          <a:p>
            <a:endParaRPr lang="en-US" altLang="ja-JP" sz="3200" b="1" dirty="0" smtClean="0">
              <a:solidFill>
                <a:schemeClr val="bg1"/>
              </a:solidFill>
              <a:latin typeface="经典特宋简" pitchFamily="49" charset="-122"/>
              <a:ea typeface="经典特宋简" pitchFamily="49" charset="-122"/>
              <a:cs typeface="经典特宋简" pitchFamily="49" charset="-122"/>
            </a:endParaRPr>
          </a:p>
          <a:p>
            <a:r>
              <a:rPr lang="ja-JP" altLang="en-US" sz="3200" b="1" dirty="0" smtClean="0">
                <a:solidFill>
                  <a:schemeClr val="bg1"/>
                </a:solidFill>
                <a:latin typeface="经典特宋简" pitchFamily="49" charset="-122"/>
                <a:ea typeface="经典特宋简" pitchFamily="49" charset="-122"/>
                <a:cs typeface="经典特宋简" pitchFamily="49" charset="-122"/>
              </a:rPr>
              <a:t>有難うございました</a:t>
            </a:r>
            <a:r>
              <a:rPr lang="zh-CN" altLang="en-US" sz="3200" b="1" dirty="0" smtClean="0">
                <a:solidFill>
                  <a:schemeClr val="bg1"/>
                </a:solidFill>
                <a:latin typeface="经典特宋简" pitchFamily="49" charset="-122"/>
                <a:ea typeface="经典特宋简" pitchFamily="49" charset="-122"/>
                <a:cs typeface="经典特宋简" pitchFamily="49" charset="-122"/>
              </a:rPr>
              <a:t>！</a:t>
            </a:r>
            <a:endParaRPr lang="en-US" altLang="zh-CN" sz="3200" b="1" dirty="0" smtClean="0">
              <a:solidFill>
                <a:schemeClr val="bg1"/>
              </a:solidFill>
              <a:latin typeface="经典特宋简" pitchFamily="49" charset="-122"/>
              <a:ea typeface="经典特宋简" pitchFamily="49" charset="-122"/>
              <a:cs typeface="经典特宋简" pitchFamily="49" charset="-122"/>
            </a:endParaRPr>
          </a:p>
          <a:p>
            <a:endParaRPr lang="en-US" altLang="zh-CN" sz="3200" dirty="0" smtClean="0">
              <a:solidFill>
                <a:schemeClr val="bg1"/>
              </a:solidFill>
              <a:latin typeface="经典特宋简" pitchFamily="49" charset="-122"/>
              <a:ea typeface="经典特宋简" pitchFamily="49" charset="-122"/>
              <a:cs typeface="经典特宋简" pitchFamily="49" charset="-122"/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0611" y="1929602"/>
            <a:ext cx="1857338" cy="122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5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xin\Desktop\wangyihuigongzuo\单位介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" y="1588"/>
            <a:ext cx="819745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8770" y="358762"/>
            <a:ext cx="78581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微软雅黑" pitchFamily="34" charset="-122"/>
                <a:ea typeface="微软雅黑" pitchFamily="34" charset="-122"/>
              </a:rPr>
              <a:t>品種所有者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ja-JP" altLang="en-US" b="1" dirty="0" smtClean="0">
                <a:latin typeface="微软雅黑" pitchFamily="34" charset="-122"/>
                <a:ea typeface="微软雅黑" pitchFamily="34" charset="-122"/>
              </a:rPr>
              <a:t>所有者の名前と会社のサイドを入力してください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719" y="1073140"/>
            <a:ext cx="7072330" cy="257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会社紹介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ja-JP" altLang="en-US" sz="1400" dirty="0">
                <a:latin typeface="微软雅黑" pitchFamily="34" charset="-122"/>
                <a:ea typeface="微软雅黑" pitchFamily="34" charset="-122"/>
              </a:rPr>
              <a:t>紹介</a:t>
            </a:r>
            <a:r>
              <a:rPr lang="ja-JP" altLang="en-US" sz="1400" dirty="0" smtClean="0">
                <a:latin typeface="微软雅黑" pitchFamily="34" charset="-122"/>
                <a:ea typeface="微软雅黑" pitchFamily="34" charset="-122"/>
              </a:rPr>
              <a:t>内容をお書きください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ja-JP" sz="1400" dirty="0" smtClean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ja-JP" altLang="en-US" sz="1400" dirty="0" smtClean="0">
                <a:latin typeface="微软雅黑" pitchFamily="34" charset="-122"/>
                <a:ea typeface="微软雅黑" pitchFamily="34" charset="-122"/>
              </a:rPr>
              <a:t>字を超えないでください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主要品種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連絡先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4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94" y="4430726"/>
            <a:ext cx="67600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注意事項</a:t>
            </a:r>
            <a:r>
              <a:rPr lang="en-US" altLang="zh-CN" b="1" dirty="0" smtClean="0"/>
              <a:t>: </a:t>
            </a:r>
            <a:r>
              <a:rPr lang="ja-JP" altLang="en-US" b="1" dirty="0" smtClean="0"/>
              <a:t>会社のロゴと写真が必要です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711" y="286528"/>
            <a:ext cx="676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会社のロゴと写真</a:t>
            </a:r>
            <a:endParaRPr lang="zh-CN" altLang="en-US" sz="1400" b="1" dirty="0"/>
          </a:p>
        </p:txBody>
      </p:sp>
      <p:sp>
        <p:nvSpPr>
          <p:cNvPr id="5" name="矩形 4"/>
          <p:cNvSpPr/>
          <p:nvPr/>
        </p:nvSpPr>
        <p:spPr>
          <a:xfrm>
            <a:off x="3525691" y="2410168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写真をお入れください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xin\Desktop\wangyihuigongzuo\育种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10" y="-1"/>
            <a:ext cx="8197850" cy="51437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5588" y="1143784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微软雅黑" pitchFamily="34" charset="-122"/>
                <a:ea typeface="微软雅黑" pitchFamily="34" charset="-122"/>
              </a:rPr>
              <a:t>育種者のお名前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ja-JP" altLang="en-US" sz="1400" dirty="0" smtClean="0">
                <a:latin typeface="+mn-ea"/>
              </a:rPr>
              <a:t>入力してください</a:t>
            </a:r>
            <a:endParaRPr lang="zh-CN" altLang="en-US" sz="14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541" y="2068488"/>
            <a:ext cx="1627684" cy="21534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写真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7355" y="929470"/>
            <a:ext cx="43839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育種者へのご紹介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ja-JP" altLang="en-US" sz="1400" dirty="0">
                <a:latin typeface="+mn-ea"/>
              </a:rPr>
              <a:t>内容をお書きください</a:t>
            </a:r>
            <a:r>
              <a:rPr lang="en-US" altLang="zh-CN" sz="1400" dirty="0" smtClean="0">
                <a:latin typeface="+mn-ea"/>
              </a:rPr>
              <a:t>(</a:t>
            </a:r>
            <a:r>
              <a:rPr lang="en-US" altLang="ja-JP" sz="1400" dirty="0" smtClean="0">
                <a:latin typeface="+mn-ea"/>
              </a:rPr>
              <a:t>300</a:t>
            </a:r>
            <a:r>
              <a:rPr lang="ja-JP" altLang="en-US" sz="1400" dirty="0">
                <a:latin typeface="+mn-ea"/>
              </a:rPr>
              <a:t>字を超えないでください</a:t>
            </a:r>
            <a:r>
              <a:rPr lang="en-US" altLang="zh-CN" sz="1400" dirty="0">
                <a:latin typeface="+mn-ea"/>
              </a:rPr>
              <a:t>)</a:t>
            </a:r>
          </a:p>
          <a:p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ja-JP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育種者の受賞歴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ja-JP" altLang="en-US" sz="1400" dirty="0">
                <a:latin typeface="+mn-ea"/>
              </a:rPr>
              <a:t>内容をお書きください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5917" y="357966"/>
            <a:ext cx="6643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2060"/>
                </a:solidFill>
              </a:rPr>
              <a:t>育種者のうちお一人を代表者として選出してください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xin\Desktop\wangyihuigongzuo\黑龙江玉米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9984" cy="5145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580" y="2150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品種名</a:t>
            </a:r>
            <a:endParaRPr lang="en-US" altLang="zh-CN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8954" y="1436171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atin typeface="微软雅黑" pitchFamily="34" charset="-122"/>
                <a:ea typeface="微软雅黑" pitchFamily="34" charset="-122"/>
              </a:rPr>
              <a:t>品種の特長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ja-JP" altLang="en-US" sz="1400" dirty="0">
                <a:latin typeface="微软雅黑" pitchFamily="34" charset="-122"/>
                <a:ea typeface="微软雅黑" pitchFamily="34" charset="-122"/>
              </a:rPr>
              <a:t>内容をお書きください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ja-JP" sz="1400" dirty="0" smtClean="0">
                <a:latin typeface="微软雅黑" pitchFamily="34" charset="-122"/>
                <a:ea typeface="微软雅黑" pitchFamily="34" charset="-122"/>
              </a:rPr>
              <a:t>250</a:t>
            </a:r>
            <a:r>
              <a:rPr lang="ja-JP" altLang="en-US" sz="1400" dirty="0" smtClean="0">
                <a:latin typeface="微软雅黑" pitchFamily="34" charset="-122"/>
                <a:ea typeface="微软雅黑" pitchFamily="34" charset="-122"/>
              </a:rPr>
              <a:t>字</a:t>
            </a:r>
            <a:r>
              <a:rPr lang="ja-JP" altLang="en-US" sz="1400" dirty="0">
                <a:latin typeface="微软雅黑" pitchFamily="34" charset="-122"/>
                <a:ea typeface="微软雅黑" pitchFamily="34" charset="-122"/>
              </a:rPr>
              <a:t>を超えないでください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9835" y="715156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ja-JP" altLang="en-US" dirty="0" smtClean="0">
                <a:latin typeface="微软雅黑" pitchFamily="34" charset="-122"/>
                <a:ea typeface="微软雅黑" pitchFamily="34" charset="-122"/>
              </a:rPr>
              <a:t>品種類型をクリックすると、</a:t>
            </a:r>
            <a:r>
              <a:rPr lang="ja-JP" altLang="zh-CN" dirty="0">
                <a:latin typeface="微软雅黑" pitchFamily="34" charset="-122"/>
                <a:ea typeface="微软雅黑" pitchFamily="34" charset="-122"/>
              </a:rPr>
              <a:t>智农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361-</a:t>
            </a:r>
            <a:r>
              <a:rPr lang="ja-JP" altLang="zh-CN" dirty="0">
                <a:latin typeface="微软雅黑" pitchFamily="34" charset="-122"/>
                <a:ea typeface="微软雅黑" pitchFamily="34" charset="-122"/>
              </a:rPr>
              <a:t>国際新品種展示プラットフォー</a:t>
            </a:r>
            <a:r>
              <a:rPr lang="ja-JP" altLang="zh-CN" dirty="0" smtClean="0">
                <a:latin typeface="微软雅黑" pitchFamily="34" charset="-122"/>
                <a:ea typeface="微软雅黑" pitchFamily="34" charset="-122"/>
              </a:rPr>
              <a:t>ム</a:t>
            </a:r>
            <a:r>
              <a:rPr lang="ja-JP" altLang="en-US" dirty="0" smtClean="0">
                <a:latin typeface="微软雅黑" pitchFamily="34" charset="-122"/>
                <a:ea typeface="微软雅黑" pitchFamily="34" charset="-122"/>
              </a:rPr>
              <a:t>へ接続いたします。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463" y="292973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品種</a:t>
            </a:r>
            <a:r>
              <a:rPr lang="ja-JP" altLang="en-US" sz="1400" dirty="0">
                <a:latin typeface="+mn-ea"/>
              </a:rPr>
              <a:t>の</a:t>
            </a:r>
            <a:r>
              <a:rPr lang="ja-JP" altLang="en-US" sz="1400" dirty="0" smtClean="0">
                <a:latin typeface="+mn-ea"/>
              </a:rPr>
              <a:t>写真（植物</a:t>
            </a:r>
            <a:r>
              <a:rPr lang="ja-JP" altLang="en-US" sz="1400" dirty="0">
                <a:latin typeface="+mn-ea"/>
              </a:rPr>
              <a:t>、葉、種などを含</a:t>
            </a:r>
            <a:r>
              <a:rPr lang="ja-JP" altLang="en-US" sz="1400" dirty="0" smtClean="0">
                <a:latin typeface="+mn-ea"/>
              </a:rPr>
              <a:t>む）をお</a:t>
            </a:r>
            <a:r>
              <a:rPr lang="ja-JP" altLang="en-US" sz="1400" dirty="0" smtClean="0">
                <a:latin typeface="+mn-ea"/>
              </a:rPr>
              <a:t>入れください。</a:t>
            </a:r>
            <a:r>
              <a:rPr lang="en-US" altLang="zh-CN" sz="1400" dirty="0" smtClean="0">
                <a:latin typeface="+mn-ea"/>
              </a:rPr>
              <a:t>(jpg</a:t>
            </a:r>
            <a:r>
              <a:rPr lang="ja-JP" altLang="en-US" sz="1400" dirty="0" smtClean="0">
                <a:latin typeface="+mn-ea"/>
              </a:rPr>
              <a:t>ファイル</a:t>
            </a:r>
            <a:r>
              <a:rPr lang="ja-JP" altLang="en-US" sz="1400" dirty="0" smtClean="0">
                <a:latin typeface="+mn-ea"/>
              </a:rPr>
              <a:t>フォ</a:t>
            </a:r>
            <a:r>
              <a:rPr lang="ja-JP" altLang="en-US" sz="1400" dirty="0">
                <a:latin typeface="+mn-ea"/>
              </a:rPr>
              <a:t>ー</a:t>
            </a:r>
            <a:r>
              <a:rPr lang="ja-JP" altLang="en-US" sz="1400" dirty="0" smtClean="0">
                <a:latin typeface="+mn-ea"/>
              </a:rPr>
              <a:t>マットで</a:t>
            </a:r>
            <a:r>
              <a:rPr lang="en-US" altLang="ja-JP" sz="1400" dirty="0" smtClean="0">
                <a:latin typeface="+mn-ea"/>
              </a:rPr>
              <a:t>1M</a:t>
            </a:r>
            <a:r>
              <a:rPr lang="ja-JP" altLang="en-US" sz="1400" dirty="0" smtClean="0">
                <a:latin typeface="+mn-ea"/>
              </a:rPr>
              <a:t>を超えないでください）</a:t>
            </a:r>
            <a:endParaRPr lang="en-US" altLang="zh-CN" sz="14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272" y="215090"/>
            <a:ext cx="714380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+mn-ea"/>
              </a:rPr>
              <a:t>品種の写真（植物、葉、種などを含む）をお入れください</a:t>
            </a:r>
            <a:r>
              <a:rPr lang="ja-JP" altLang="en-US" sz="1400" dirty="0" smtClean="0">
                <a:latin typeface="+mn-ea"/>
              </a:rPr>
              <a:t>。</a:t>
            </a:r>
            <a:r>
              <a:rPr lang="en-US" altLang="zh-CN" sz="1400" dirty="0">
                <a:latin typeface="+mn-ea"/>
              </a:rPr>
              <a:t> jpg</a:t>
            </a:r>
            <a:r>
              <a:rPr lang="ja-JP" altLang="en-US" sz="1400" dirty="0">
                <a:latin typeface="+mn-ea"/>
              </a:rPr>
              <a:t>ファイルフォーマットで</a:t>
            </a:r>
            <a:r>
              <a:rPr lang="en-US" altLang="ja-JP" sz="1400" dirty="0">
                <a:latin typeface="+mn-ea"/>
              </a:rPr>
              <a:t>1M</a:t>
            </a:r>
            <a:r>
              <a:rPr lang="ja-JP" altLang="en-US" sz="1400" dirty="0">
                <a:latin typeface="+mn-ea"/>
              </a:rPr>
              <a:t>を超えないでください）</a:t>
            </a:r>
            <a:endParaRPr lang="en-US" altLang="zh-CN" sz="1400" dirty="0">
              <a:latin typeface="+mn-ea"/>
            </a:endParaRPr>
          </a:p>
          <a:p>
            <a:endParaRPr lang="en-US" altLang="zh-CN" sz="1400" dirty="0" smtClean="0">
              <a:latin typeface="+mn-ea"/>
            </a:endParaRPr>
          </a:p>
          <a:p>
            <a:endParaRPr lang="en-US" altLang="zh-CN" sz="1400" dirty="0">
              <a:latin typeface="+mn-ea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ja-JP" altLang="en-US" dirty="0"/>
              <a:t>写真をお入れください</a:t>
            </a:r>
            <a:endParaRPr lang="zh-CN" altLang="en-US" dirty="0"/>
          </a:p>
          <a:p>
            <a:pPr algn="ctr"/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xin\Desktop\wangyihuigongzuo\黑龙江玉米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9984" cy="514508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55587" y="28652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品種名</a:t>
            </a:r>
            <a:endParaRPr lang="en-US" altLang="zh-CN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 descr="C:\Users\minxin\Desktop\wangyihuigongzuo\ditu2副本.png"/>
          <p:cNvPicPr>
            <a:picLocks noChangeAspect="1" noChangeArrowheads="1"/>
          </p:cNvPicPr>
          <p:nvPr/>
        </p:nvPicPr>
        <p:blipFill>
          <a:blip r:embed="rId3" cstate="print"/>
          <a:srcRect l="17923" t="13184" r="32444" b="27490"/>
          <a:stretch>
            <a:fillRect/>
          </a:stretch>
        </p:blipFill>
        <p:spPr bwMode="auto">
          <a:xfrm>
            <a:off x="3384545" y="1161644"/>
            <a:ext cx="3429024" cy="2571768"/>
          </a:xfrm>
          <a:prstGeom prst="rect">
            <a:avLst/>
          </a:prstGeom>
          <a:noFill/>
        </p:spPr>
      </p:pic>
      <p:sp>
        <p:nvSpPr>
          <p:cNvPr id="8" name="直角三角形 7"/>
          <p:cNvSpPr/>
          <p:nvPr/>
        </p:nvSpPr>
        <p:spPr>
          <a:xfrm>
            <a:off x="2854150" y="3238701"/>
            <a:ext cx="938604" cy="261454"/>
          </a:xfrm>
          <a:prstGeom prst="rtTriangle">
            <a:avLst/>
          </a:prstGeom>
          <a:solidFill>
            <a:srgbClr val="0053D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直角三角形 8"/>
          <p:cNvSpPr/>
          <p:nvPr/>
        </p:nvSpPr>
        <p:spPr>
          <a:xfrm rot="5400000">
            <a:off x="3144687" y="3742760"/>
            <a:ext cx="144016" cy="144016"/>
          </a:xfrm>
          <a:prstGeom prst="rtTriangle">
            <a:avLst/>
          </a:prstGeom>
          <a:solidFill>
            <a:srgbClr val="003D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五边形 9"/>
          <p:cNvSpPr/>
          <p:nvPr/>
        </p:nvSpPr>
        <p:spPr>
          <a:xfrm flipV="1">
            <a:off x="384149" y="3500155"/>
            <a:ext cx="7632848" cy="321402"/>
          </a:xfrm>
          <a:prstGeom prst="homePlate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五边形 10"/>
          <p:cNvSpPr/>
          <p:nvPr/>
        </p:nvSpPr>
        <p:spPr>
          <a:xfrm rot="16200000">
            <a:off x="2530113" y="3272203"/>
            <a:ext cx="648074" cy="581073"/>
          </a:xfrm>
          <a:prstGeom prst="homePlate">
            <a:avLst>
              <a:gd name="adj" fmla="val 43083"/>
            </a:avLst>
          </a:prstGeom>
          <a:solidFill>
            <a:srgbClr val="0053D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307" y="3522181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613" y="3522181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8266" y="3522181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2919" y="3522181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2226" y="3522181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8960" y="3522181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6877" y="3522181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41669" y="92947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成長範囲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ja-JP" altLang="en-US" sz="1400" dirty="0" smtClean="0">
                <a:latin typeface="+mn-ea"/>
              </a:rPr>
              <a:t>添付ボタンをクリックまたはマップ上に表示してください</a:t>
            </a:r>
            <a:endParaRPr lang="zh-CN" altLang="en-US" sz="1400" dirty="0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4149" y="2858296"/>
            <a:ext cx="47149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品種権の状態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ja-JP" altLang="en-US" sz="1400" dirty="0">
                <a:latin typeface="+mn-ea"/>
              </a:rPr>
              <a:t>添付</a:t>
            </a:r>
            <a:r>
              <a:rPr lang="ja-JP" altLang="en-US" sz="1400" dirty="0" smtClean="0">
                <a:latin typeface="+mn-ea"/>
              </a:rPr>
              <a:t>ボタンをクリックまたは時間軸に表示してくださ</a:t>
            </a:r>
            <a:r>
              <a:rPr lang="ja-JP" altLang="en-US" sz="1400" dirty="0">
                <a:latin typeface="+mn-ea"/>
              </a:rPr>
              <a:t>い</a:t>
            </a:r>
            <a:endParaRPr lang="zh-CN" altLang="en-US" sz="14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41933" y="3501238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rot="5400000">
            <a:off x="2380462" y="4291007"/>
            <a:ext cx="885726" cy="20568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84479" y="4287056"/>
            <a:ext cx="471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ここに書いてください</a:t>
            </a:r>
            <a:endParaRPr lang="zh-CN" altLang="en-US" sz="1400" dirty="0"/>
          </a:p>
        </p:txBody>
      </p:sp>
      <p:grpSp>
        <p:nvGrpSpPr>
          <p:cNvPr id="41" name="组合 40"/>
          <p:cNvGrpSpPr/>
          <p:nvPr/>
        </p:nvGrpSpPr>
        <p:grpSpPr>
          <a:xfrm>
            <a:off x="5313371" y="1286660"/>
            <a:ext cx="679888" cy="807919"/>
            <a:chOff x="1508525" y="4204433"/>
            <a:chExt cx="1087445" cy="1292225"/>
          </a:xfrm>
        </p:grpSpPr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1533501" y="4204433"/>
              <a:ext cx="710961" cy="1036695"/>
            </a:xfrm>
            <a:custGeom>
              <a:avLst/>
              <a:gdLst>
                <a:gd name="T0" fmla="*/ 26 w 26"/>
                <a:gd name="T1" fmla="*/ 13 h 39"/>
                <a:gd name="T2" fmla="*/ 13 w 26"/>
                <a:gd name="T3" fmla="*/ 0 h 39"/>
                <a:gd name="T4" fmla="*/ 0 w 26"/>
                <a:gd name="T5" fmla="*/ 13 h 39"/>
                <a:gd name="T6" fmla="*/ 2 w 26"/>
                <a:gd name="T7" fmla="*/ 19 h 39"/>
                <a:gd name="T8" fmla="*/ 2 w 26"/>
                <a:gd name="T9" fmla="*/ 19 h 39"/>
                <a:gd name="T10" fmla="*/ 13 w 26"/>
                <a:gd name="T11" fmla="*/ 39 h 39"/>
                <a:gd name="T12" fmla="*/ 24 w 26"/>
                <a:gd name="T13" fmla="*/ 20 h 39"/>
                <a:gd name="T14" fmla="*/ 24 w 26"/>
                <a:gd name="T15" fmla="*/ 20 h 39"/>
                <a:gd name="T16" fmla="*/ 26 w 26"/>
                <a:gd name="T17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9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8"/>
                    <a:pt x="26" y="16"/>
                    <a:pt x="26" y="13"/>
                  </a:cubicBezTo>
                  <a:close/>
                </a:path>
              </a:pathLst>
            </a:custGeom>
            <a:solidFill>
              <a:srgbClr val="3ECEC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1588668" y="4265451"/>
              <a:ext cx="600626" cy="5454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5"/>
            <p:cNvSpPr>
              <a:spLocks noChangeAspect="1" noChangeArrowheads="1"/>
            </p:cNvSpPr>
            <p:nvPr/>
          </p:nvSpPr>
          <p:spPr bwMode="auto">
            <a:xfrm>
              <a:off x="1698599" y="5313397"/>
              <a:ext cx="380763" cy="183261"/>
            </a:xfrm>
            <a:prstGeom prst="ellipse">
              <a:avLst/>
            </a:prstGeom>
            <a:solidFill>
              <a:srgbClr val="3ECEC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ECEC7"/>
                </a:solidFill>
              </a:endParaRPr>
            </a:p>
          </p:txBody>
        </p:sp>
        <p:sp>
          <p:nvSpPr>
            <p:cNvPr id="45" name="文本框 251"/>
            <p:cNvSpPr txBox="1"/>
            <p:nvPr/>
          </p:nvSpPr>
          <p:spPr>
            <a:xfrm>
              <a:off x="1508525" y="4333966"/>
              <a:ext cx="1087445" cy="39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3ECE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</a:t>
              </a:r>
              <a:endParaRPr lang="zh-CN" altLang="en-US" sz="1000" b="1" dirty="0">
                <a:solidFill>
                  <a:srgbClr val="3ECEC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0231" y="1786726"/>
            <a:ext cx="3188966" cy="1514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600" dirty="0" smtClean="0">
                <a:latin typeface="微软雅黑" pitchFamily="34" charset="-122"/>
                <a:ea typeface="微软雅黑" pitchFamily="34" charset="-122"/>
              </a:rPr>
              <a:t>事　例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xin\Desktop\wangyihuigongzuo\单位介绍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9984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313</Words>
  <Application>Microsoft Office PowerPoint</Application>
  <PresentationFormat>自定义</PresentationFormat>
  <Paragraphs>61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minxin</dc:creator>
  <cp:lastModifiedBy>ad</cp:lastModifiedBy>
  <cp:revision>77</cp:revision>
  <dcterms:created xsi:type="dcterms:W3CDTF">2015-10-05T00:51:01Z</dcterms:created>
  <dcterms:modified xsi:type="dcterms:W3CDTF">2016-07-21T03:43:42Z</dcterms:modified>
</cp:coreProperties>
</file>