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2"/>
  </p:notesMasterIdLst>
  <p:handoutMasterIdLst>
    <p:handoutMasterId r:id="rId33"/>
  </p:handoutMasterIdLst>
  <p:sldIdLst>
    <p:sldId id="256" r:id="rId5"/>
    <p:sldId id="272" r:id="rId6"/>
    <p:sldId id="259" r:id="rId7"/>
    <p:sldId id="263" r:id="rId8"/>
    <p:sldId id="276" r:id="rId9"/>
    <p:sldId id="284" r:id="rId10"/>
    <p:sldId id="277" r:id="rId11"/>
    <p:sldId id="271" r:id="rId12"/>
    <p:sldId id="267" r:id="rId13"/>
    <p:sldId id="260" r:id="rId14"/>
    <p:sldId id="280" r:id="rId15"/>
    <p:sldId id="285" r:id="rId16"/>
    <p:sldId id="273" r:id="rId17"/>
    <p:sldId id="265" r:id="rId18"/>
    <p:sldId id="286" r:id="rId19"/>
    <p:sldId id="275" r:id="rId20"/>
    <p:sldId id="287" r:id="rId21"/>
    <p:sldId id="288" r:id="rId22"/>
    <p:sldId id="289" r:id="rId23"/>
    <p:sldId id="264" r:id="rId24"/>
    <p:sldId id="261" r:id="rId25"/>
    <p:sldId id="290" r:id="rId26"/>
    <p:sldId id="291" r:id="rId27"/>
    <p:sldId id="292" r:id="rId28"/>
    <p:sldId id="293" r:id="rId29"/>
    <p:sldId id="294" r:id="rId30"/>
    <p:sldId id="283" r:id="rId31"/>
  </p:sldIdLst>
  <p:sldSz cx="12192000" cy="6858000"/>
  <p:notesSz cx="6858000" cy="9144000"/>
  <p:defaultTextStyle>
    <a:defPPr rtl="0">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C6FD"/>
    <a:srgbClr val="79AE02"/>
    <a:srgbClr val="067F9C"/>
    <a:srgbClr val="014E52"/>
    <a:srgbClr val="0C596D"/>
    <a:srgbClr val="03556D"/>
    <a:srgbClr val="145C72"/>
    <a:srgbClr val="0000A4"/>
    <a:srgbClr val="1ABEEB"/>
    <a:srgbClr val="1DA9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中度样式 3 - 强调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中度样式 3 - 强调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5BE263C-DBD7-4A20-BB59-AAB30ACAA65A}" styleName="中度样式 3 - 强调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notesViewPr>
    <p:cSldViewPr snapToGrid="0">
      <p:cViewPr varScale="1">
        <p:scale>
          <a:sx n="85" d="100"/>
          <a:sy n="85" d="100"/>
        </p:scale>
        <p:origin x="377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519DC2-34E8-4992-88A7-7DE46BD92C8D}" type="doc">
      <dgm:prSet loTypeId="urn:microsoft.com/office/officeart/2005/8/layout/StepDownProcess" loCatId="process" qsTypeId="urn:microsoft.com/office/officeart/2005/8/quickstyle/simple3" qsCatId="simple" csTypeId="urn:microsoft.com/office/officeart/2005/8/colors/accent1_4" csCatId="accent1" phldr="1"/>
      <dgm:spPr/>
      <dgm:t>
        <a:bodyPr/>
        <a:lstStyle/>
        <a:p>
          <a:endParaRPr lang="zh-CN" altLang="en-US"/>
        </a:p>
      </dgm:t>
    </dgm:pt>
    <dgm:pt modelId="{8865659C-DF6C-47A2-B685-315C90C3CD5F}">
      <dgm:prSet phldrT="[文本]"/>
      <dgm:spPr/>
      <dgm:t>
        <a:bodyPr/>
        <a:lstStyle/>
        <a:p>
          <a:r>
            <a:rPr lang="en-US" altLang="zh-CN" sz="1800" dirty="0">
              <a:latin typeface="华光楷体二_CNKI" panose="02000500000000000000" pitchFamily="2" charset="-122"/>
              <a:ea typeface="华光楷体二_CNKI" panose="02000500000000000000" pitchFamily="2" charset="-122"/>
            </a:rPr>
            <a:t>《</a:t>
          </a:r>
          <a:r>
            <a:rPr lang="zh-CN" altLang="en-US" sz="1800" dirty="0">
              <a:latin typeface="华光楷体二_CNKI" panose="02000500000000000000" pitchFamily="2" charset="-122"/>
              <a:ea typeface="华光楷体二_CNKI" panose="02000500000000000000" pitchFamily="2" charset="-122"/>
            </a:rPr>
            <a:t>不正竞争防止法</a:t>
          </a:r>
          <a:r>
            <a:rPr lang="en-US" altLang="zh-CN" sz="1800" dirty="0">
              <a:latin typeface="华光楷体二_CNKI" panose="02000500000000000000" pitchFamily="2" charset="-122"/>
              <a:ea typeface="华光楷体二_CNKI" panose="02000500000000000000" pitchFamily="2" charset="-122"/>
            </a:rPr>
            <a:t>》</a:t>
          </a:r>
          <a:endParaRPr lang="zh-CN" altLang="en-US" dirty="0">
            <a:latin typeface="华光楷体二_CNKI" panose="02000500000000000000" pitchFamily="2" charset="-122"/>
            <a:ea typeface="华光楷体二_CNKI" panose="02000500000000000000" pitchFamily="2" charset="-122"/>
          </a:endParaRPr>
        </a:p>
      </dgm:t>
    </dgm:pt>
    <dgm:pt modelId="{C5E441AB-0706-49C8-981F-1752D50ED123}" type="parTrans" cxnId="{5CCA6152-B55B-453A-9280-472CD1A86444}">
      <dgm:prSet/>
      <dgm:spPr/>
      <dgm:t>
        <a:bodyPr/>
        <a:lstStyle/>
        <a:p>
          <a:endParaRPr lang="zh-CN" altLang="en-US"/>
        </a:p>
      </dgm:t>
    </dgm:pt>
    <dgm:pt modelId="{2070D060-C815-4041-98F3-F98707A808FD}" type="sibTrans" cxnId="{5CCA6152-B55B-453A-9280-472CD1A86444}">
      <dgm:prSet/>
      <dgm:spPr/>
      <dgm:t>
        <a:bodyPr/>
        <a:lstStyle/>
        <a:p>
          <a:endParaRPr lang="zh-CN" altLang="en-US"/>
        </a:p>
      </dgm:t>
    </dgm:pt>
    <dgm:pt modelId="{47AA9726-CE4B-4AA2-8A8D-A88C12AD7058}">
      <dgm:prSet phldrT="[文本]" custT="1"/>
      <dgm:spPr/>
      <dgm:t>
        <a:bodyPr/>
        <a:lstStyle/>
        <a:p>
          <a:r>
            <a:rPr lang="zh-CN" altLang="en-US" sz="1400" dirty="0">
              <a:latin typeface="华光楷体二_CNKI" panose="02000500000000000000" pitchFamily="2" charset="-122"/>
              <a:ea typeface="华光楷体二_CNKI" panose="02000500000000000000" pitchFamily="2" charset="-122"/>
            </a:rPr>
            <a:t>履行</a:t>
          </a:r>
          <a:r>
            <a:rPr lang="en-US" altLang="zh-CN" sz="1400" dirty="0">
              <a:latin typeface="华光楷体二_CNKI" panose="02000500000000000000" pitchFamily="2" charset="-122"/>
              <a:ea typeface="华光楷体二_CNKI" panose="02000500000000000000" pitchFamily="2" charset="-122"/>
            </a:rPr>
            <a:t>TRIPS</a:t>
          </a:r>
          <a:r>
            <a:rPr lang="zh-CN" altLang="en-US" sz="1400" dirty="0">
              <a:latin typeface="华光楷体二_CNKI" panose="02000500000000000000" pitchFamily="2" charset="-122"/>
              <a:ea typeface="华光楷体二_CNKI" panose="02000500000000000000" pitchFamily="2" charset="-122"/>
            </a:rPr>
            <a:t>协定最低保护义务</a:t>
          </a:r>
        </a:p>
      </dgm:t>
    </dgm:pt>
    <dgm:pt modelId="{9C873C09-4DA2-4888-B0DB-CD1BD91C8C67}" type="parTrans" cxnId="{093E54A5-1496-4863-A3B3-29FD60669C37}">
      <dgm:prSet/>
      <dgm:spPr/>
      <dgm:t>
        <a:bodyPr/>
        <a:lstStyle/>
        <a:p>
          <a:endParaRPr lang="zh-CN" altLang="en-US"/>
        </a:p>
      </dgm:t>
    </dgm:pt>
    <dgm:pt modelId="{367F9E64-9FF8-44BF-8C78-75F320845561}" type="sibTrans" cxnId="{093E54A5-1496-4863-A3B3-29FD60669C37}">
      <dgm:prSet/>
      <dgm:spPr/>
      <dgm:t>
        <a:bodyPr/>
        <a:lstStyle/>
        <a:p>
          <a:endParaRPr lang="zh-CN" altLang="en-US"/>
        </a:p>
      </dgm:t>
    </dgm:pt>
    <dgm:pt modelId="{67639350-2210-4966-A6CF-011E8E9B4C48}">
      <dgm:prSet phldrT="[文本]"/>
      <dgm:spPr/>
      <dgm:t>
        <a:bodyPr/>
        <a:lstStyle/>
        <a:p>
          <a:r>
            <a:rPr lang="en-US" altLang="zh-CN" sz="1800" dirty="0">
              <a:latin typeface="华光楷体二_CNKI" panose="02000500000000000000" pitchFamily="2" charset="-122"/>
              <a:ea typeface="华光楷体二_CNKI" panose="02000500000000000000" pitchFamily="2" charset="-122"/>
            </a:rPr>
            <a:t>2005</a:t>
          </a:r>
          <a:r>
            <a:rPr lang="zh-CN" altLang="en-US" sz="1800" dirty="0">
              <a:latin typeface="华光楷体二_CNKI" panose="02000500000000000000" pitchFamily="2" charset="-122"/>
              <a:ea typeface="华光楷体二_CNKI" panose="02000500000000000000" pitchFamily="2" charset="-122"/>
            </a:rPr>
            <a:t>年</a:t>
          </a:r>
          <a:r>
            <a:rPr lang="en-US" altLang="zh-CN" sz="1800" dirty="0">
              <a:latin typeface="华光楷体二_CNKI" panose="02000500000000000000" pitchFamily="2" charset="-122"/>
              <a:ea typeface="华光楷体二_CNKI" panose="02000500000000000000" pitchFamily="2" charset="-122"/>
            </a:rPr>
            <a:t>《</a:t>
          </a:r>
          <a:r>
            <a:rPr lang="zh-CN" altLang="en-US" sz="1800" dirty="0">
              <a:latin typeface="华光楷体二_CNKI" panose="02000500000000000000" pitchFamily="2" charset="-122"/>
              <a:ea typeface="华光楷体二_CNKI" panose="02000500000000000000" pitchFamily="2" charset="-122"/>
            </a:rPr>
            <a:t>商标法</a:t>
          </a:r>
          <a:r>
            <a:rPr lang="en-US" altLang="zh-CN" sz="1800" dirty="0">
              <a:latin typeface="华光楷体二_CNKI" panose="02000500000000000000" pitchFamily="2" charset="-122"/>
              <a:ea typeface="华光楷体二_CNKI" panose="02000500000000000000" pitchFamily="2" charset="-122"/>
            </a:rPr>
            <a:t>》</a:t>
          </a:r>
          <a:r>
            <a:rPr lang="zh-CN" altLang="en-US" sz="1800" dirty="0">
              <a:latin typeface="华光楷体二_CNKI" panose="02000500000000000000" pitchFamily="2" charset="-122"/>
              <a:ea typeface="华光楷体二_CNKI" panose="02000500000000000000" pitchFamily="2" charset="-122"/>
            </a:rPr>
            <a:t>修订</a:t>
          </a:r>
          <a:endParaRPr lang="zh-CN" altLang="en-US" dirty="0">
            <a:latin typeface="华光楷体二_CNKI" panose="02000500000000000000" pitchFamily="2" charset="-122"/>
            <a:ea typeface="华光楷体二_CNKI" panose="02000500000000000000" pitchFamily="2" charset="-122"/>
          </a:endParaRPr>
        </a:p>
      </dgm:t>
    </dgm:pt>
    <dgm:pt modelId="{68A01D46-84CE-41EF-B305-68FAC89224EB}" type="parTrans" cxnId="{C3D38FDB-5D58-432C-88D5-92414E260818}">
      <dgm:prSet/>
      <dgm:spPr/>
      <dgm:t>
        <a:bodyPr/>
        <a:lstStyle/>
        <a:p>
          <a:endParaRPr lang="zh-CN" altLang="en-US"/>
        </a:p>
      </dgm:t>
    </dgm:pt>
    <dgm:pt modelId="{BE853681-3FAC-4CB7-BA8B-06DA0C6BC1FA}" type="sibTrans" cxnId="{C3D38FDB-5D58-432C-88D5-92414E260818}">
      <dgm:prSet/>
      <dgm:spPr/>
      <dgm:t>
        <a:bodyPr/>
        <a:lstStyle/>
        <a:p>
          <a:endParaRPr lang="zh-CN" altLang="en-US"/>
        </a:p>
      </dgm:t>
    </dgm:pt>
    <dgm:pt modelId="{3FE19B20-119A-4F6F-BD0C-D817DADB97E4}">
      <dgm:prSet phldrT="[文本]" custT="1"/>
      <dgm:spPr/>
      <dgm:t>
        <a:bodyPr/>
        <a:lstStyle/>
        <a:p>
          <a:r>
            <a:rPr lang="zh-CN" altLang="en-US" sz="1400" dirty="0">
              <a:latin typeface="华光楷体二_CNKI" panose="02000500000000000000" pitchFamily="2" charset="-122"/>
              <a:ea typeface="华光楷体二_CNKI" panose="02000500000000000000" pitchFamily="2" charset="-122"/>
            </a:rPr>
            <a:t>准许地域名称与商品或服务名称结合申请“地域团体商标”</a:t>
          </a:r>
        </a:p>
      </dgm:t>
    </dgm:pt>
    <dgm:pt modelId="{FD959ADC-D900-42A4-BFD9-4E67493BE6E0}" type="parTrans" cxnId="{795A296F-4587-49EC-B877-20CF9C9D12DF}">
      <dgm:prSet/>
      <dgm:spPr/>
      <dgm:t>
        <a:bodyPr/>
        <a:lstStyle/>
        <a:p>
          <a:endParaRPr lang="zh-CN" altLang="en-US"/>
        </a:p>
      </dgm:t>
    </dgm:pt>
    <dgm:pt modelId="{42C405C8-E242-4B29-9084-F9F0092EA7C6}" type="sibTrans" cxnId="{795A296F-4587-49EC-B877-20CF9C9D12DF}">
      <dgm:prSet/>
      <dgm:spPr/>
      <dgm:t>
        <a:bodyPr/>
        <a:lstStyle/>
        <a:p>
          <a:endParaRPr lang="zh-CN" altLang="en-US"/>
        </a:p>
      </dgm:t>
    </dgm:pt>
    <dgm:pt modelId="{6AAA2F12-C85B-4E9B-A546-C9D840A7995F}">
      <dgm:prSet phldrT="[文本]" custT="1"/>
      <dgm:spPr/>
      <dgm:t>
        <a:bodyPr/>
        <a:lstStyle/>
        <a:p>
          <a:r>
            <a:rPr lang="zh-CN" altLang="en-US" sz="1400" dirty="0">
              <a:latin typeface="华光楷体二_CNKI" panose="02000500000000000000" pitchFamily="2" charset="-122"/>
              <a:ea typeface="华光楷体二_CNKI" panose="02000500000000000000" pitchFamily="2" charset="-122"/>
            </a:rPr>
            <a:t>日本进入商标法与专门法并行的混合保护模式</a:t>
          </a:r>
        </a:p>
      </dgm:t>
    </dgm:pt>
    <dgm:pt modelId="{630F646E-F1B2-4AAC-850C-2B17408310A7}" type="parTrans" cxnId="{B1CD0183-6675-4B11-B1F0-66A614C797EF}">
      <dgm:prSet/>
      <dgm:spPr/>
      <dgm:t>
        <a:bodyPr/>
        <a:lstStyle/>
        <a:p>
          <a:endParaRPr lang="zh-CN" altLang="en-US"/>
        </a:p>
      </dgm:t>
    </dgm:pt>
    <dgm:pt modelId="{75072C3F-9CA1-4E30-9E11-ED76E0709B77}" type="sibTrans" cxnId="{B1CD0183-6675-4B11-B1F0-66A614C797EF}">
      <dgm:prSet/>
      <dgm:spPr/>
      <dgm:t>
        <a:bodyPr/>
        <a:lstStyle/>
        <a:p>
          <a:endParaRPr lang="zh-CN" altLang="en-US"/>
        </a:p>
      </dgm:t>
    </dgm:pt>
    <dgm:pt modelId="{4DCE122C-2906-4203-84A6-4909338B1FCC}">
      <dgm:prSet/>
      <dgm:spPr/>
      <dgm:t>
        <a:bodyPr/>
        <a:lstStyle/>
        <a:p>
          <a:r>
            <a:rPr lang="en-US" altLang="zh-CN" dirty="0">
              <a:latin typeface="华光楷体二_CNKI" panose="02000500000000000000" pitchFamily="2" charset="-122"/>
              <a:ea typeface="华光楷体二_CNKI" panose="02000500000000000000" pitchFamily="2" charset="-122"/>
            </a:rPr>
            <a:t>2018</a:t>
          </a:r>
          <a:r>
            <a:rPr lang="zh-CN" altLang="en-US" dirty="0">
              <a:latin typeface="华光楷体二_CNKI" panose="02000500000000000000" pitchFamily="2" charset="-122"/>
              <a:ea typeface="华光楷体二_CNKI" panose="02000500000000000000" pitchFamily="2" charset="-122"/>
            </a:rPr>
            <a:t>年</a:t>
          </a:r>
          <a:r>
            <a:rPr lang="en-US" altLang="en-US" dirty="0">
              <a:latin typeface="华光楷体二_CNKI" panose="02000500000000000000" pitchFamily="2" charset="-122"/>
              <a:ea typeface="华光楷体二_CNKI" panose="02000500000000000000" pitchFamily="2" charset="-122"/>
            </a:rPr>
            <a:t>《</a:t>
          </a:r>
          <a:r>
            <a:rPr lang="zh-CN" altLang="en-US" dirty="0">
              <a:latin typeface="华光楷体二_CNKI" panose="02000500000000000000" pitchFamily="2" charset="-122"/>
              <a:ea typeface="华光楷体二_CNKI" panose="02000500000000000000" pitchFamily="2" charset="-122"/>
            </a:rPr>
            <a:t>特定农林水产品名称保护法</a:t>
          </a:r>
          <a:r>
            <a:rPr lang="en-US" altLang="en-US" dirty="0">
              <a:latin typeface="华光楷体二_CNKI" panose="02000500000000000000" pitchFamily="2" charset="-122"/>
              <a:ea typeface="华光楷体二_CNKI" panose="02000500000000000000" pitchFamily="2" charset="-122"/>
            </a:rPr>
            <a:t>》</a:t>
          </a:r>
          <a:r>
            <a:rPr lang="zh-CN" altLang="en-US" dirty="0">
              <a:latin typeface="华光楷体二_CNKI" panose="02000500000000000000" pitchFamily="2" charset="-122"/>
              <a:ea typeface="华光楷体二_CNKI" panose="02000500000000000000" pitchFamily="2" charset="-122"/>
            </a:rPr>
            <a:t>修订</a:t>
          </a:r>
        </a:p>
      </dgm:t>
    </dgm:pt>
    <dgm:pt modelId="{E29C86D8-4319-48EE-99DA-970BC20899D5}" type="parTrans" cxnId="{7E2AF9AB-6F0C-4BEE-9118-A04401DEF68F}">
      <dgm:prSet/>
      <dgm:spPr/>
      <dgm:t>
        <a:bodyPr/>
        <a:lstStyle/>
        <a:p>
          <a:endParaRPr lang="zh-CN" altLang="en-US"/>
        </a:p>
      </dgm:t>
    </dgm:pt>
    <dgm:pt modelId="{2EAE6230-37FF-4289-BA8E-BD0C592E2F2E}" type="sibTrans" cxnId="{7E2AF9AB-6F0C-4BEE-9118-A04401DEF68F}">
      <dgm:prSet/>
      <dgm:spPr/>
      <dgm:t>
        <a:bodyPr/>
        <a:lstStyle/>
        <a:p>
          <a:endParaRPr lang="zh-CN" altLang="en-US"/>
        </a:p>
      </dgm:t>
    </dgm:pt>
    <dgm:pt modelId="{2D35DBC9-D6F1-4614-9C70-88150B99BDFA}">
      <dgm:prSet custT="1"/>
      <dgm:spPr/>
      <dgm:t>
        <a:bodyPr/>
        <a:lstStyle/>
        <a:p>
          <a:r>
            <a:rPr lang="en-US" altLang="en-US" sz="1400" dirty="0">
              <a:latin typeface="华光楷体二_CNKI" panose="02000500000000000000" pitchFamily="2" charset="-122"/>
              <a:ea typeface="华光楷体二_CNKI" panose="02000500000000000000" pitchFamily="2" charset="-122"/>
            </a:rPr>
            <a:t>《</a:t>
          </a:r>
          <a:r>
            <a:rPr lang="zh-CN" altLang="en-US" sz="1400" dirty="0">
              <a:latin typeface="华光楷体二_CNKI" panose="02000500000000000000" pitchFamily="2" charset="-122"/>
              <a:ea typeface="华光楷体二_CNKI" panose="02000500000000000000" pitchFamily="2" charset="-122"/>
            </a:rPr>
            <a:t>日欧经济伙伴协定</a:t>
          </a:r>
          <a:r>
            <a:rPr lang="en-US" altLang="en-US" sz="1400" dirty="0">
              <a:latin typeface="华光楷体二_CNKI" panose="02000500000000000000" pitchFamily="2" charset="-122"/>
              <a:ea typeface="华光楷体二_CNKI" panose="02000500000000000000" pitchFamily="2" charset="-122"/>
            </a:rPr>
            <a:t>》</a:t>
          </a:r>
          <a:r>
            <a:rPr lang="zh-CN" altLang="en-US" sz="1400" dirty="0">
              <a:latin typeface="华光楷体二_CNKI" panose="02000500000000000000" pitchFamily="2" charset="-122"/>
              <a:ea typeface="华光楷体二_CNKI" panose="02000500000000000000" pitchFamily="2" charset="-122"/>
            </a:rPr>
            <a:t>（</a:t>
          </a:r>
          <a:r>
            <a:rPr lang="en-US" altLang="zh-CN" sz="1400" dirty="0">
              <a:latin typeface="华光楷体二_CNKI" panose="02000500000000000000" pitchFamily="2" charset="-122"/>
              <a:ea typeface="华光楷体二_CNKI" panose="02000500000000000000" pitchFamily="2" charset="-122"/>
            </a:rPr>
            <a:t>JEPA</a:t>
          </a:r>
          <a:r>
            <a:rPr lang="zh-CN" altLang="en-US" sz="1400" dirty="0">
              <a:latin typeface="华光楷体二_CNKI" panose="02000500000000000000" pitchFamily="2" charset="-122"/>
              <a:ea typeface="华光楷体二_CNKI" panose="02000500000000000000" pitchFamily="2" charset="-122"/>
            </a:rPr>
            <a:t>）中地理标志互认，增加外国地理标志产品注册专门章节。</a:t>
          </a:r>
        </a:p>
      </dgm:t>
    </dgm:pt>
    <dgm:pt modelId="{ED3A8364-20A7-4AED-94B1-99AF77B5FEAA}" type="parTrans" cxnId="{14077FED-B6FF-4EAB-87D7-45F1EF570E0C}">
      <dgm:prSet/>
      <dgm:spPr/>
      <dgm:t>
        <a:bodyPr/>
        <a:lstStyle/>
        <a:p>
          <a:endParaRPr lang="zh-CN" altLang="en-US"/>
        </a:p>
      </dgm:t>
    </dgm:pt>
    <dgm:pt modelId="{D0C39593-9388-4462-834C-437B9CFAAF45}" type="sibTrans" cxnId="{14077FED-B6FF-4EAB-87D7-45F1EF570E0C}">
      <dgm:prSet/>
      <dgm:spPr/>
      <dgm:t>
        <a:bodyPr/>
        <a:lstStyle/>
        <a:p>
          <a:endParaRPr lang="zh-CN" altLang="en-US"/>
        </a:p>
      </dgm:t>
    </dgm:pt>
    <dgm:pt modelId="{0534ADE5-176D-4D7E-B22D-DD8B7256B609}">
      <dgm:prSet phldrT="[文本]"/>
      <dgm:spPr/>
      <dgm:t>
        <a:bodyPr/>
        <a:lstStyle/>
        <a:p>
          <a:r>
            <a:rPr lang="en-US" altLang="zh-CN" sz="1800" dirty="0">
              <a:latin typeface="华光楷体二_CNKI" panose="02000500000000000000" pitchFamily="2" charset="-122"/>
              <a:ea typeface="华光楷体二_CNKI" panose="02000500000000000000" pitchFamily="2" charset="-122"/>
            </a:rPr>
            <a:t>2014</a:t>
          </a:r>
          <a:r>
            <a:rPr lang="zh-CN" altLang="en-US" sz="1800" dirty="0">
              <a:latin typeface="华光楷体二_CNKI" panose="02000500000000000000" pitchFamily="2" charset="-122"/>
              <a:ea typeface="华光楷体二_CNKI" panose="02000500000000000000" pitchFamily="2" charset="-122"/>
            </a:rPr>
            <a:t>年</a:t>
          </a:r>
          <a:r>
            <a:rPr lang="en-US" altLang="zh-CN" sz="1800" dirty="0">
              <a:latin typeface="华光楷体二_CNKI" panose="02000500000000000000" pitchFamily="2" charset="-122"/>
              <a:ea typeface="华光楷体二_CNKI" panose="02000500000000000000" pitchFamily="2" charset="-122"/>
            </a:rPr>
            <a:t>《</a:t>
          </a:r>
          <a:r>
            <a:rPr lang="zh-CN" altLang="en-US" sz="1800" dirty="0">
              <a:latin typeface="华光楷体二_CNKI" panose="02000500000000000000" pitchFamily="2" charset="-122"/>
              <a:ea typeface="华光楷体二_CNKI" panose="02000500000000000000" pitchFamily="2" charset="-122"/>
            </a:rPr>
            <a:t>特定农林水产品名称保护法</a:t>
          </a:r>
          <a:r>
            <a:rPr lang="en-US" altLang="zh-CN" sz="1800" dirty="0">
              <a:latin typeface="华光楷体二_CNKI" panose="02000500000000000000" pitchFamily="2" charset="-122"/>
              <a:ea typeface="华光楷体二_CNKI" panose="02000500000000000000" pitchFamily="2" charset="-122"/>
            </a:rPr>
            <a:t>》</a:t>
          </a:r>
          <a:endParaRPr lang="zh-CN" altLang="en-US" dirty="0">
            <a:latin typeface="华光楷体二_CNKI" panose="02000500000000000000" pitchFamily="2" charset="-122"/>
            <a:ea typeface="华光楷体二_CNKI" panose="02000500000000000000" pitchFamily="2" charset="-122"/>
          </a:endParaRPr>
        </a:p>
      </dgm:t>
    </dgm:pt>
    <dgm:pt modelId="{7F9C32D5-9B13-48EC-9FA6-E4C35F032DA9}" type="sibTrans" cxnId="{71C184B9-4750-4439-A9CE-E25A7AAD2826}">
      <dgm:prSet/>
      <dgm:spPr/>
      <dgm:t>
        <a:bodyPr/>
        <a:lstStyle/>
        <a:p>
          <a:endParaRPr lang="zh-CN" altLang="en-US"/>
        </a:p>
      </dgm:t>
    </dgm:pt>
    <dgm:pt modelId="{807831BE-06BF-4D25-BC33-AA1F327980D5}" type="parTrans" cxnId="{71C184B9-4750-4439-A9CE-E25A7AAD2826}">
      <dgm:prSet/>
      <dgm:spPr/>
      <dgm:t>
        <a:bodyPr/>
        <a:lstStyle/>
        <a:p>
          <a:endParaRPr lang="zh-CN" altLang="en-US"/>
        </a:p>
      </dgm:t>
    </dgm:pt>
    <dgm:pt modelId="{0958F079-A88A-4634-9340-0EA8431B4522}" type="pres">
      <dgm:prSet presAssocID="{44519DC2-34E8-4992-88A7-7DE46BD92C8D}" presName="rootnode" presStyleCnt="0">
        <dgm:presLayoutVars>
          <dgm:chMax/>
          <dgm:chPref/>
          <dgm:dir/>
          <dgm:animLvl val="lvl"/>
        </dgm:presLayoutVars>
      </dgm:prSet>
      <dgm:spPr/>
    </dgm:pt>
    <dgm:pt modelId="{AF46025E-7D25-46B1-8863-172E6EAB69D0}" type="pres">
      <dgm:prSet presAssocID="{8865659C-DF6C-47A2-B685-315C90C3CD5F}" presName="composite" presStyleCnt="0"/>
      <dgm:spPr/>
    </dgm:pt>
    <dgm:pt modelId="{566641AC-741B-47D0-94AE-B61928F22F2B}" type="pres">
      <dgm:prSet presAssocID="{8865659C-DF6C-47A2-B685-315C90C3CD5F}" presName="bentUpArrow1" presStyleLbl="alignImgPlace1" presStyleIdx="0" presStyleCnt="3" custScaleX="105990" custLinFactNeighborX="-9798" custLinFactNeighborY="-20720"/>
      <dgm:spPr/>
    </dgm:pt>
    <dgm:pt modelId="{DFBD6ED3-913C-45EA-889F-228AC1C01309}" type="pres">
      <dgm:prSet presAssocID="{8865659C-DF6C-47A2-B685-315C90C3CD5F}" presName="ParentText" presStyleLbl="node1" presStyleIdx="0" presStyleCnt="4" custScaleX="121154" custScaleY="58433" custLinFactNeighborX="-61345" custLinFactNeighborY="783">
        <dgm:presLayoutVars>
          <dgm:chMax val="1"/>
          <dgm:chPref val="1"/>
          <dgm:bulletEnabled val="1"/>
        </dgm:presLayoutVars>
      </dgm:prSet>
      <dgm:spPr/>
    </dgm:pt>
    <dgm:pt modelId="{C8BCE8B4-3CA4-4354-82BB-0314BF070E07}" type="pres">
      <dgm:prSet presAssocID="{8865659C-DF6C-47A2-B685-315C90C3CD5F}" presName="ChildText" presStyleLbl="revTx" presStyleIdx="0" presStyleCnt="4" custScaleX="232117" custLinFactNeighborX="22113" custLinFactNeighborY="1477">
        <dgm:presLayoutVars>
          <dgm:chMax val="0"/>
          <dgm:chPref val="0"/>
          <dgm:bulletEnabled val="1"/>
        </dgm:presLayoutVars>
      </dgm:prSet>
      <dgm:spPr/>
    </dgm:pt>
    <dgm:pt modelId="{CC86B5D0-0319-4383-B3F7-EBAE411F06C6}" type="pres">
      <dgm:prSet presAssocID="{2070D060-C815-4041-98F3-F98707A808FD}" presName="sibTrans" presStyleCnt="0"/>
      <dgm:spPr/>
    </dgm:pt>
    <dgm:pt modelId="{87E22D78-ECE9-4463-8CA0-83FE408B475D}" type="pres">
      <dgm:prSet presAssocID="{67639350-2210-4966-A6CF-011E8E9B4C48}" presName="composite" presStyleCnt="0"/>
      <dgm:spPr/>
    </dgm:pt>
    <dgm:pt modelId="{F163F527-B33F-4311-BF03-D8725E912DB0}" type="pres">
      <dgm:prSet presAssocID="{67639350-2210-4966-A6CF-011E8E9B4C48}" presName="bentUpArrow1" presStyleLbl="alignImgPlace1" presStyleIdx="1" presStyleCnt="3" custLinFactNeighborX="6962" custLinFactNeighborY="-19966"/>
      <dgm:spPr/>
    </dgm:pt>
    <dgm:pt modelId="{84E6E1F4-26D3-45AA-BFB2-CC6F2ABF6472}" type="pres">
      <dgm:prSet presAssocID="{67639350-2210-4966-A6CF-011E8E9B4C48}" presName="ParentText" presStyleLbl="node1" presStyleIdx="1" presStyleCnt="4" custScaleX="147327" custScaleY="80624" custLinFactNeighborX="-24994" custLinFactNeighborY="-9993">
        <dgm:presLayoutVars>
          <dgm:chMax val="1"/>
          <dgm:chPref val="1"/>
          <dgm:bulletEnabled val="1"/>
        </dgm:presLayoutVars>
      </dgm:prSet>
      <dgm:spPr/>
    </dgm:pt>
    <dgm:pt modelId="{45F50B64-A505-4300-9839-2AF1AFCE95F8}" type="pres">
      <dgm:prSet presAssocID="{67639350-2210-4966-A6CF-011E8E9B4C48}" presName="ChildText" presStyleLbl="revTx" presStyleIdx="1" presStyleCnt="4" custScaleX="176213" custLinFactNeighborX="52938" custLinFactNeighborY="-9100">
        <dgm:presLayoutVars>
          <dgm:chMax val="0"/>
          <dgm:chPref val="0"/>
          <dgm:bulletEnabled val="1"/>
        </dgm:presLayoutVars>
      </dgm:prSet>
      <dgm:spPr/>
    </dgm:pt>
    <dgm:pt modelId="{5BDC6A75-B535-4CB5-9ADF-28554AE23BA2}" type="pres">
      <dgm:prSet presAssocID="{BE853681-3FAC-4CB7-BA8B-06DA0C6BC1FA}" presName="sibTrans" presStyleCnt="0"/>
      <dgm:spPr/>
    </dgm:pt>
    <dgm:pt modelId="{518573FE-383A-4A58-BBCD-6A8DEAF97839}" type="pres">
      <dgm:prSet presAssocID="{0534ADE5-176D-4D7E-B22D-DD8B7256B609}" presName="composite" presStyleCnt="0"/>
      <dgm:spPr/>
    </dgm:pt>
    <dgm:pt modelId="{66392FD4-9FB7-45A8-AED8-25BFEFE1667C}" type="pres">
      <dgm:prSet presAssocID="{0534ADE5-176D-4D7E-B22D-DD8B7256B609}" presName="bentUpArrow1" presStyleLbl="alignImgPlace1" presStyleIdx="2" presStyleCnt="3" custLinFactNeighborX="34036" custLinFactNeighborY="-12329"/>
      <dgm:spPr/>
    </dgm:pt>
    <dgm:pt modelId="{C4E876D7-741B-4DF6-BFC4-992106D30AC3}" type="pres">
      <dgm:prSet presAssocID="{0534ADE5-176D-4D7E-B22D-DD8B7256B609}" presName="ParentText" presStyleLbl="node1" presStyleIdx="2" presStyleCnt="4" custScaleX="145198" custLinFactNeighborX="-8893" custLinFactNeighborY="-9716">
        <dgm:presLayoutVars>
          <dgm:chMax val="1"/>
          <dgm:chPref val="1"/>
          <dgm:bulletEnabled val="1"/>
        </dgm:presLayoutVars>
      </dgm:prSet>
      <dgm:spPr/>
    </dgm:pt>
    <dgm:pt modelId="{7DF498FB-9426-4301-9AAA-FCD1BE67966A}" type="pres">
      <dgm:prSet presAssocID="{0534ADE5-176D-4D7E-B22D-DD8B7256B609}" presName="ChildText" presStyleLbl="revTx" presStyleIdx="2" presStyleCnt="4" custScaleX="161593" custLinFactNeighborX="58688" custLinFactNeighborY="-11229">
        <dgm:presLayoutVars>
          <dgm:chMax val="0"/>
          <dgm:chPref val="0"/>
          <dgm:bulletEnabled val="1"/>
        </dgm:presLayoutVars>
      </dgm:prSet>
      <dgm:spPr/>
    </dgm:pt>
    <dgm:pt modelId="{0EF3A2B3-8159-4172-AEE5-47A76FC7330A}" type="pres">
      <dgm:prSet presAssocID="{7F9C32D5-9B13-48EC-9FA6-E4C35F032DA9}" presName="sibTrans" presStyleCnt="0"/>
      <dgm:spPr/>
    </dgm:pt>
    <dgm:pt modelId="{13F94B0A-7F4C-44C7-9429-BE0DC0F4A5E6}" type="pres">
      <dgm:prSet presAssocID="{4DCE122C-2906-4203-84A6-4909338B1FCC}" presName="composite" presStyleCnt="0"/>
      <dgm:spPr/>
    </dgm:pt>
    <dgm:pt modelId="{A3A33B82-EDE7-46F3-8CA3-D8A03F39C1F9}" type="pres">
      <dgm:prSet presAssocID="{4DCE122C-2906-4203-84A6-4909338B1FCC}" presName="ParentText" presStyleLbl="node1" presStyleIdx="3" presStyleCnt="4" custScaleX="152639" custLinFactNeighborX="13602" custLinFactNeighborY="-5302">
        <dgm:presLayoutVars>
          <dgm:chMax val="1"/>
          <dgm:chPref val="1"/>
          <dgm:bulletEnabled val="1"/>
        </dgm:presLayoutVars>
      </dgm:prSet>
      <dgm:spPr/>
    </dgm:pt>
    <dgm:pt modelId="{5F05B882-FD17-41C6-B534-037C952630DC}" type="pres">
      <dgm:prSet presAssocID="{4DCE122C-2906-4203-84A6-4909338B1FCC}" presName="FinalChildText" presStyleLbl="revTx" presStyleIdx="3" presStyleCnt="4" custScaleX="190116" custLinFactNeighborX="94189" custLinFactNeighborY="-8256">
        <dgm:presLayoutVars>
          <dgm:chMax val="0"/>
          <dgm:chPref val="0"/>
          <dgm:bulletEnabled val="1"/>
        </dgm:presLayoutVars>
      </dgm:prSet>
      <dgm:spPr/>
    </dgm:pt>
  </dgm:ptLst>
  <dgm:cxnLst>
    <dgm:cxn modelId="{A3289728-3D87-4EEB-B6AE-78AEB30E3F44}" type="presOf" srcId="{67639350-2210-4966-A6CF-011E8E9B4C48}" destId="{84E6E1F4-26D3-45AA-BFB2-CC6F2ABF6472}" srcOrd="0" destOrd="0" presId="urn:microsoft.com/office/officeart/2005/8/layout/StepDownProcess"/>
    <dgm:cxn modelId="{A3AEE03E-81F2-46A8-BBE4-9CDD207695A2}" type="presOf" srcId="{2D35DBC9-D6F1-4614-9C70-88150B99BDFA}" destId="{5F05B882-FD17-41C6-B534-037C952630DC}" srcOrd="0" destOrd="0" presId="urn:microsoft.com/office/officeart/2005/8/layout/StepDownProcess"/>
    <dgm:cxn modelId="{39854C48-EEC9-42A5-B0FC-75AE3D092D28}" type="presOf" srcId="{44519DC2-34E8-4992-88A7-7DE46BD92C8D}" destId="{0958F079-A88A-4634-9340-0EA8431B4522}" srcOrd="0" destOrd="0" presId="urn:microsoft.com/office/officeart/2005/8/layout/StepDownProcess"/>
    <dgm:cxn modelId="{795A296F-4587-49EC-B877-20CF9C9D12DF}" srcId="{67639350-2210-4966-A6CF-011E8E9B4C48}" destId="{3FE19B20-119A-4F6F-BD0C-D817DADB97E4}" srcOrd="0" destOrd="0" parTransId="{FD959ADC-D900-42A4-BFD9-4E67493BE6E0}" sibTransId="{42C405C8-E242-4B29-9084-F9F0092EA7C6}"/>
    <dgm:cxn modelId="{5CCA6152-B55B-453A-9280-472CD1A86444}" srcId="{44519DC2-34E8-4992-88A7-7DE46BD92C8D}" destId="{8865659C-DF6C-47A2-B685-315C90C3CD5F}" srcOrd="0" destOrd="0" parTransId="{C5E441AB-0706-49C8-981F-1752D50ED123}" sibTransId="{2070D060-C815-4041-98F3-F98707A808FD}"/>
    <dgm:cxn modelId="{7B47567F-D98E-4C99-835A-46E4602F8991}" type="presOf" srcId="{3FE19B20-119A-4F6F-BD0C-D817DADB97E4}" destId="{45F50B64-A505-4300-9839-2AF1AFCE95F8}" srcOrd="0" destOrd="0" presId="urn:microsoft.com/office/officeart/2005/8/layout/StepDownProcess"/>
    <dgm:cxn modelId="{B1CD0183-6675-4B11-B1F0-66A614C797EF}" srcId="{0534ADE5-176D-4D7E-B22D-DD8B7256B609}" destId="{6AAA2F12-C85B-4E9B-A546-C9D840A7995F}" srcOrd="0" destOrd="0" parTransId="{630F646E-F1B2-4AAC-850C-2B17408310A7}" sibTransId="{75072C3F-9CA1-4E30-9E11-ED76E0709B77}"/>
    <dgm:cxn modelId="{2AB7EB89-A4A0-4548-BE91-B919DB2CB436}" type="presOf" srcId="{0534ADE5-176D-4D7E-B22D-DD8B7256B609}" destId="{C4E876D7-741B-4DF6-BFC4-992106D30AC3}" srcOrd="0" destOrd="0" presId="urn:microsoft.com/office/officeart/2005/8/layout/StepDownProcess"/>
    <dgm:cxn modelId="{94C7818B-81F5-45F4-990A-54CD696C7881}" type="presOf" srcId="{4DCE122C-2906-4203-84A6-4909338B1FCC}" destId="{A3A33B82-EDE7-46F3-8CA3-D8A03F39C1F9}" srcOrd="0" destOrd="0" presId="urn:microsoft.com/office/officeart/2005/8/layout/StepDownProcess"/>
    <dgm:cxn modelId="{093E54A5-1496-4863-A3B3-29FD60669C37}" srcId="{8865659C-DF6C-47A2-B685-315C90C3CD5F}" destId="{47AA9726-CE4B-4AA2-8A8D-A88C12AD7058}" srcOrd="0" destOrd="0" parTransId="{9C873C09-4DA2-4888-B0DB-CD1BD91C8C67}" sibTransId="{367F9E64-9FF8-44BF-8C78-75F320845561}"/>
    <dgm:cxn modelId="{7E2AF9AB-6F0C-4BEE-9118-A04401DEF68F}" srcId="{44519DC2-34E8-4992-88A7-7DE46BD92C8D}" destId="{4DCE122C-2906-4203-84A6-4909338B1FCC}" srcOrd="3" destOrd="0" parTransId="{E29C86D8-4319-48EE-99DA-970BC20899D5}" sibTransId="{2EAE6230-37FF-4289-BA8E-BD0C592E2F2E}"/>
    <dgm:cxn modelId="{71C184B9-4750-4439-A9CE-E25A7AAD2826}" srcId="{44519DC2-34E8-4992-88A7-7DE46BD92C8D}" destId="{0534ADE5-176D-4D7E-B22D-DD8B7256B609}" srcOrd="2" destOrd="0" parTransId="{807831BE-06BF-4D25-BC33-AA1F327980D5}" sibTransId="{7F9C32D5-9B13-48EC-9FA6-E4C35F032DA9}"/>
    <dgm:cxn modelId="{D35D00C3-99AD-4BAA-92FD-DA3B06AC9802}" type="presOf" srcId="{6AAA2F12-C85B-4E9B-A546-C9D840A7995F}" destId="{7DF498FB-9426-4301-9AAA-FCD1BE67966A}" srcOrd="0" destOrd="0" presId="urn:microsoft.com/office/officeart/2005/8/layout/StepDownProcess"/>
    <dgm:cxn modelId="{C3D38FDB-5D58-432C-88D5-92414E260818}" srcId="{44519DC2-34E8-4992-88A7-7DE46BD92C8D}" destId="{67639350-2210-4966-A6CF-011E8E9B4C48}" srcOrd="1" destOrd="0" parTransId="{68A01D46-84CE-41EF-B305-68FAC89224EB}" sibTransId="{BE853681-3FAC-4CB7-BA8B-06DA0C6BC1FA}"/>
    <dgm:cxn modelId="{14077FED-B6FF-4EAB-87D7-45F1EF570E0C}" srcId="{4DCE122C-2906-4203-84A6-4909338B1FCC}" destId="{2D35DBC9-D6F1-4614-9C70-88150B99BDFA}" srcOrd="0" destOrd="0" parTransId="{ED3A8364-20A7-4AED-94B1-99AF77B5FEAA}" sibTransId="{D0C39593-9388-4462-834C-437B9CFAAF45}"/>
    <dgm:cxn modelId="{6F7316F4-9F10-417A-BDAE-1C3164C1CE50}" type="presOf" srcId="{8865659C-DF6C-47A2-B685-315C90C3CD5F}" destId="{DFBD6ED3-913C-45EA-889F-228AC1C01309}" srcOrd="0" destOrd="0" presId="urn:microsoft.com/office/officeart/2005/8/layout/StepDownProcess"/>
    <dgm:cxn modelId="{CDAE51F6-4B69-4E4B-9815-B09FFAD5153D}" type="presOf" srcId="{47AA9726-CE4B-4AA2-8A8D-A88C12AD7058}" destId="{C8BCE8B4-3CA4-4354-82BB-0314BF070E07}" srcOrd="0" destOrd="0" presId="urn:microsoft.com/office/officeart/2005/8/layout/StepDownProcess"/>
    <dgm:cxn modelId="{3A8CC96F-8099-480C-A7BA-66F1B1A4DED4}" type="presParOf" srcId="{0958F079-A88A-4634-9340-0EA8431B4522}" destId="{AF46025E-7D25-46B1-8863-172E6EAB69D0}" srcOrd="0" destOrd="0" presId="urn:microsoft.com/office/officeart/2005/8/layout/StepDownProcess"/>
    <dgm:cxn modelId="{A81E1D09-7F29-4333-9645-6BD3AF47E4A9}" type="presParOf" srcId="{AF46025E-7D25-46B1-8863-172E6EAB69D0}" destId="{566641AC-741B-47D0-94AE-B61928F22F2B}" srcOrd="0" destOrd="0" presId="urn:microsoft.com/office/officeart/2005/8/layout/StepDownProcess"/>
    <dgm:cxn modelId="{C6623B96-DFE2-4CF8-8CAB-4ED4EC6F5926}" type="presParOf" srcId="{AF46025E-7D25-46B1-8863-172E6EAB69D0}" destId="{DFBD6ED3-913C-45EA-889F-228AC1C01309}" srcOrd="1" destOrd="0" presId="urn:microsoft.com/office/officeart/2005/8/layout/StepDownProcess"/>
    <dgm:cxn modelId="{1EDE133D-F0BB-4B09-8DE1-B0868CDC1072}" type="presParOf" srcId="{AF46025E-7D25-46B1-8863-172E6EAB69D0}" destId="{C8BCE8B4-3CA4-4354-82BB-0314BF070E07}" srcOrd="2" destOrd="0" presId="urn:microsoft.com/office/officeart/2005/8/layout/StepDownProcess"/>
    <dgm:cxn modelId="{C81FCE09-F744-4F2C-91DD-76F433DDC0F4}" type="presParOf" srcId="{0958F079-A88A-4634-9340-0EA8431B4522}" destId="{CC86B5D0-0319-4383-B3F7-EBAE411F06C6}" srcOrd="1" destOrd="0" presId="urn:microsoft.com/office/officeart/2005/8/layout/StepDownProcess"/>
    <dgm:cxn modelId="{AB25BB43-BBB2-44EF-B964-FD08C6AE02F2}" type="presParOf" srcId="{0958F079-A88A-4634-9340-0EA8431B4522}" destId="{87E22D78-ECE9-4463-8CA0-83FE408B475D}" srcOrd="2" destOrd="0" presId="urn:microsoft.com/office/officeart/2005/8/layout/StepDownProcess"/>
    <dgm:cxn modelId="{2B1DAA69-814A-41FA-8D4E-8B4BB0373848}" type="presParOf" srcId="{87E22D78-ECE9-4463-8CA0-83FE408B475D}" destId="{F163F527-B33F-4311-BF03-D8725E912DB0}" srcOrd="0" destOrd="0" presId="urn:microsoft.com/office/officeart/2005/8/layout/StepDownProcess"/>
    <dgm:cxn modelId="{2F06F4A0-1BE9-491F-8851-6C6C3FE91394}" type="presParOf" srcId="{87E22D78-ECE9-4463-8CA0-83FE408B475D}" destId="{84E6E1F4-26D3-45AA-BFB2-CC6F2ABF6472}" srcOrd="1" destOrd="0" presId="urn:microsoft.com/office/officeart/2005/8/layout/StepDownProcess"/>
    <dgm:cxn modelId="{11280538-9B04-4A20-910D-0FD41F26F646}" type="presParOf" srcId="{87E22D78-ECE9-4463-8CA0-83FE408B475D}" destId="{45F50B64-A505-4300-9839-2AF1AFCE95F8}" srcOrd="2" destOrd="0" presId="urn:microsoft.com/office/officeart/2005/8/layout/StepDownProcess"/>
    <dgm:cxn modelId="{8A9378F6-CAAE-44D0-8C2A-4B50A594DBF2}" type="presParOf" srcId="{0958F079-A88A-4634-9340-0EA8431B4522}" destId="{5BDC6A75-B535-4CB5-9ADF-28554AE23BA2}" srcOrd="3" destOrd="0" presId="urn:microsoft.com/office/officeart/2005/8/layout/StepDownProcess"/>
    <dgm:cxn modelId="{BC02CFEE-2E32-4E39-A670-F9A1965F25E2}" type="presParOf" srcId="{0958F079-A88A-4634-9340-0EA8431B4522}" destId="{518573FE-383A-4A58-BBCD-6A8DEAF97839}" srcOrd="4" destOrd="0" presId="urn:microsoft.com/office/officeart/2005/8/layout/StepDownProcess"/>
    <dgm:cxn modelId="{7D623329-C79D-4E53-8356-5A1C7C18BE17}" type="presParOf" srcId="{518573FE-383A-4A58-BBCD-6A8DEAF97839}" destId="{66392FD4-9FB7-45A8-AED8-25BFEFE1667C}" srcOrd="0" destOrd="0" presId="urn:microsoft.com/office/officeart/2005/8/layout/StepDownProcess"/>
    <dgm:cxn modelId="{7D58C522-18F4-40E8-96BA-72E61B240F91}" type="presParOf" srcId="{518573FE-383A-4A58-BBCD-6A8DEAF97839}" destId="{C4E876D7-741B-4DF6-BFC4-992106D30AC3}" srcOrd="1" destOrd="0" presId="urn:microsoft.com/office/officeart/2005/8/layout/StepDownProcess"/>
    <dgm:cxn modelId="{E1CB3CBD-74BF-479D-9D94-B798F7222AC0}" type="presParOf" srcId="{518573FE-383A-4A58-BBCD-6A8DEAF97839}" destId="{7DF498FB-9426-4301-9AAA-FCD1BE67966A}" srcOrd="2" destOrd="0" presId="urn:microsoft.com/office/officeart/2005/8/layout/StepDownProcess"/>
    <dgm:cxn modelId="{F3D373A7-7D3E-4A77-BDA4-DF0859D5790B}" type="presParOf" srcId="{0958F079-A88A-4634-9340-0EA8431B4522}" destId="{0EF3A2B3-8159-4172-AEE5-47A76FC7330A}" srcOrd="5" destOrd="0" presId="urn:microsoft.com/office/officeart/2005/8/layout/StepDownProcess"/>
    <dgm:cxn modelId="{BA8FC5A8-9036-476D-9F93-BE9372570C63}" type="presParOf" srcId="{0958F079-A88A-4634-9340-0EA8431B4522}" destId="{13F94B0A-7F4C-44C7-9429-BE0DC0F4A5E6}" srcOrd="6" destOrd="0" presId="urn:microsoft.com/office/officeart/2005/8/layout/StepDownProcess"/>
    <dgm:cxn modelId="{87441D2E-8E5F-4CC9-AB0C-D1EB70A4728F}" type="presParOf" srcId="{13F94B0A-7F4C-44C7-9429-BE0DC0F4A5E6}" destId="{A3A33B82-EDE7-46F3-8CA3-D8A03F39C1F9}" srcOrd="0" destOrd="0" presId="urn:microsoft.com/office/officeart/2005/8/layout/StepDownProcess"/>
    <dgm:cxn modelId="{088D4327-9800-4206-A706-2249A279A422}" type="presParOf" srcId="{13F94B0A-7F4C-44C7-9429-BE0DC0F4A5E6}" destId="{5F05B882-FD17-41C6-B534-037C952630DC}"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5E3978-CB80-4163-BAB3-4BC9F84AB041}"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A6040389-3D2D-4213-89E0-B1178B077994}">
      <dgm:prSet phldrT="[文本]"/>
      <dgm:spPr>
        <a:solidFill>
          <a:schemeClr val="accent1">
            <a:lumMod val="75000"/>
          </a:schemeClr>
        </a:solidFill>
      </dgm:spPr>
      <dgm:t>
        <a:bodyPr/>
        <a:lstStyle/>
        <a:p>
          <a:r>
            <a:rPr lang="zh-CN" altLang="en-US" dirty="0"/>
            <a:t>地域</a:t>
          </a:r>
        </a:p>
      </dgm:t>
    </dgm:pt>
    <dgm:pt modelId="{6028BB5C-1360-4F0B-8F9E-0F0B1F5E0BFC}" type="parTrans" cxnId="{BBD48ECE-90EB-4BB6-89DB-96B1F9584580}">
      <dgm:prSet/>
      <dgm:spPr/>
      <dgm:t>
        <a:bodyPr/>
        <a:lstStyle/>
        <a:p>
          <a:endParaRPr lang="zh-CN" altLang="en-US"/>
        </a:p>
      </dgm:t>
    </dgm:pt>
    <dgm:pt modelId="{C7412870-DD98-4851-922E-7C9FC87B7545}" type="sibTrans" cxnId="{BBD48ECE-90EB-4BB6-89DB-96B1F9584580}">
      <dgm:prSet/>
      <dgm:spPr/>
      <dgm:t>
        <a:bodyPr/>
        <a:lstStyle/>
        <a:p>
          <a:endParaRPr lang="zh-CN" altLang="en-US"/>
        </a:p>
      </dgm:t>
    </dgm:pt>
    <dgm:pt modelId="{F942F336-646A-4817-B850-6F4CB75FC759}">
      <dgm:prSet phldrT="[文本]"/>
      <dgm:spPr>
        <a:solidFill>
          <a:schemeClr val="accent1">
            <a:lumMod val="75000"/>
          </a:schemeClr>
        </a:solidFill>
      </dgm:spPr>
      <dgm:t>
        <a:bodyPr/>
        <a:lstStyle/>
        <a:p>
          <a:r>
            <a:rPr lang="zh-CN" altLang="en-US" dirty="0"/>
            <a:t>特性</a:t>
          </a:r>
        </a:p>
      </dgm:t>
    </dgm:pt>
    <dgm:pt modelId="{BDD730AA-54D5-4394-A936-F29DF83DB9DE}" type="parTrans" cxnId="{6092462C-D2D4-4760-A9F3-5FA230709A18}">
      <dgm:prSet/>
      <dgm:spPr/>
      <dgm:t>
        <a:bodyPr/>
        <a:lstStyle/>
        <a:p>
          <a:endParaRPr lang="zh-CN" altLang="en-US"/>
        </a:p>
      </dgm:t>
    </dgm:pt>
    <dgm:pt modelId="{671F1712-516E-4D2C-8697-ADA83EF21A3C}" type="sibTrans" cxnId="{6092462C-D2D4-4760-A9F3-5FA230709A18}">
      <dgm:prSet/>
      <dgm:spPr/>
      <dgm:t>
        <a:bodyPr/>
        <a:lstStyle/>
        <a:p>
          <a:endParaRPr lang="zh-CN" altLang="en-US"/>
        </a:p>
      </dgm:t>
    </dgm:pt>
    <dgm:pt modelId="{3585CE6B-38A2-4A69-ACDC-F77188F76B2A}">
      <dgm:prSet phldrT="[文本]"/>
      <dgm:spPr>
        <a:solidFill>
          <a:schemeClr val="accent2"/>
        </a:solidFill>
      </dgm:spPr>
      <dgm:t>
        <a:bodyPr/>
        <a:lstStyle/>
        <a:p>
          <a:r>
            <a:rPr lang="zh-CN" altLang="en-US" dirty="0"/>
            <a:t>产品</a:t>
          </a:r>
        </a:p>
      </dgm:t>
    </dgm:pt>
    <dgm:pt modelId="{A8D8C39C-095D-4B44-8421-28C0B9FFC16C}" type="parTrans" cxnId="{7A3F2C3B-DDC9-4D1D-A498-7C1FD06B5CD9}">
      <dgm:prSet/>
      <dgm:spPr/>
      <dgm:t>
        <a:bodyPr/>
        <a:lstStyle/>
        <a:p>
          <a:endParaRPr lang="zh-CN" altLang="en-US"/>
        </a:p>
      </dgm:t>
    </dgm:pt>
    <dgm:pt modelId="{5A788CE2-8CC6-443E-8923-A16B2557FA0B}" type="sibTrans" cxnId="{7A3F2C3B-DDC9-4D1D-A498-7C1FD06B5CD9}">
      <dgm:prSet/>
      <dgm:spPr/>
      <dgm:t>
        <a:bodyPr/>
        <a:lstStyle/>
        <a:p>
          <a:endParaRPr lang="zh-CN" altLang="en-US"/>
        </a:p>
      </dgm:t>
    </dgm:pt>
    <dgm:pt modelId="{AC6AFAE1-6AB8-4799-A7B4-AA249230E6DE}" type="pres">
      <dgm:prSet presAssocID="{105E3978-CB80-4163-BAB3-4BC9F84AB041}" presName="Name0" presStyleCnt="0">
        <dgm:presLayoutVars>
          <dgm:dir/>
          <dgm:resizeHandles val="exact"/>
        </dgm:presLayoutVars>
      </dgm:prSet>
      <dgm:spPr/>
    </dgm:pt>
    <dgm:pt modelId="{8D3F00B6-E767-4CDC-B200-7F94BB72B4EB}" type="pres">
      <dgm:prSet presAssocID="{105E3978-CB80-4163-BAB3-4BC9F84AB041}" presName="vNodes" presStyleCnt="0"/>
      <dgm:spPr/>
    </dgm:pt>
    <dgm:pt modelId="{29D2960F-5D76-4C21-81FE-7FA34FFAEF6F}" type="pres">
      <dgm:prSet presAssocID="{A6040389-3D2D-4213-89E0-B1178B077994}" presName="node" presStyleLbl="node1" presStyleIdx="0" presStyleCnt="3">
        <dgm:presLayoutVars>
          <dgm:bulletEnabled val="1"/>
        </dgm:presLayoutVars>
      </dgm:prSet>
      <dgm:spPr/>
    </dgm:pt>
    <dgm:pt modelId="{17AED6BF-D524-4E4C-B118-8757F8315F20}" type="pres">
      <dgm:prSet presAssocID="{C7412870-DD98-4851-922E-7C9FC87B7545}" presName="spacerT" presStyleCnt="0"/>
      <dgm:spPr/>
    </dgm:pt>
    <dgm:pt modelId="{D110C8B5-92A8-4604-8EC3-C94F0F489DEF}" type="pres">
      <dgm:prSet presAssocID="{C7412870-DD98-4851-922E-7C9FC87B7545}" presName="sibTrans" presStyleLbl="sibTrans2D1" presStyleIdx="0" presStyleCnt="2"/>
      <dgm:spPr/>
    </dgm:pt>
    <dgm:pt modelId="{E11E9F85-9FC3-463A-9680-A8A65936DF14}" type="pres">
      <dgm:prSet presAssocID="{C7412870-DD98-4851-922E-7C9FC87B7545}" presName="spacerB" presStyleCnt="0"/>
      <dgm:spPr/>
    </dgm:pt>
    <dgm:pt modelId="{4ABDAE1A-43EC-45DA-A28C-B29192A61C5C}" type="pres">
      <dgm:prSet presAssocID="{F942F336-646A-4817-B850-6F4CB75FC759}" presName="node" presStyleLbl="node1" presStyleIdx="1" presStyleCnt="3">
        <dgm:presLayoutVars>
          <dgm:bulletEnabled val="1"/>
        </dgm:presLayoutVars>
      </dgm:prSet>
      <dgm:spPr/>
    </dgm:pt>
    <dgm:pt modelId="{E80357B9-5448-47FA-954F-9BDACE5AE4CF}" type="pres">
      <dgm:prSet presAssocID="{105E3978-CB80-4163-BAB3-4BC9F84AB041}" presName="sibTransLast" presStyleLbl="sibTrans2D1" presStyleIdx="1" presStyleCnt="2"/>
      <dgm:spPr/>
    </dgm:pt>
    <dgm:pt modelId="{6E826595-F50B-4688-8088-8AA406599B99}" type="pres">
      <dgm:prSet presAssocID="{105E3978-CB80-4163-BAB3-4BC9F84AB041}" presName="connectorText" presStyleLbl="sibTrans2D1" presStyleIdx="1" presStyleCnt="2"/>
      <dgm:spPr/>
    </dgm:pt>
    <dgm:pt modelId="{32F0F297-EE33-4500-B149-59D3202980BF}" type="pres">
      <dgm:prSet presAssocID="{105E3978-CB80-4163-BAB3-4BC9F84AB041}" presName="lastNode" presStyleLbl="node1" presStyleIdx="2" presStyleCnt="3">
        <dgm:presLayoutVars>
          <dgm:bulletEnabled val="1"/>
        </dgm:presLayoutVars>
      </dgm:prSet>
      <dgm:spPr/>
    </dgm:pt>
  </dgm:ptLst>
  <dgm:cxnLst>
    <dgm:cxn modelId="{CDE5890C-0EB7-416C-8762-FBAECA709950}" type="presOf" srcId="{671F1712-516E-4D2C-8697-ADA83EF21A3C}" destId="{E80357B9-5448-47FA-954F-9BDACE5AE4CF}" srcOrd="0" destOrd="0" presId="urn:microsoft.com/office/officeart/2005/8/layout/equation2"/>
    <dgm:cxn modelId="{6092462C-D2D4-4760-A9F3-5FA230709A18}" srcId="{105E3978-CB80-4163-BAB3-4BC9F84AB041}" destId="{F942F336-646A-4817-B850-6F4CB75FC759}" srcOrd="1" destOrd="0" parTransId="{BDD730AA-54D5-4394-A936-F29DF83DB9DE}" sibTransId="{671F1712-516E-4D2C-8697-ADA83EF21A3C}"/>
    <dgm:cxn modelId="{7A3F2C3B-DDC9-4D1D-A498-7C1FD06B5CD9}" srcId="{105E3978-CB80-4163-BAB3-4BC9F84AB041}" destId="{3585CE6B-38A2-4A69-ACDC-F77188F76B2A}" srcOrd="2" destOrd="0" parTransId="{A8D8C39C-095D-4B44-8421-28C0B9FFC16C}" sibTransId="{5A788CE2-8CC6-443E-8923-A16B2557FA0B}"/>
    <dgm:cxn modelId="{5FBD706D-10AB-470E-A3F6-F58976384C03}" type="presOf" srcId="{105E3978-CB80-4163-BAB3-4BC9F84AB041}" destId="{AC6AFAE1-6AB8-4799-A7B4-AA249230E6DE}" srcOrd="0" destOrd="0" presId="urn:microsoft.com/office/officeart/2005/8/layout/equation2"/>
    <dgm:cxn modelId="{8CB2E081-176B-4E27-A330-36E68F960681}" type="presOf" srcId="{3585CE6B-38A2-4A69-ACDC-F77188F76B2A}" destId="{32F0F297-EE33-4500-B149-59D3202980BF}" srcOrd="0" destOrd="0" presId="urn:microsoft.com/office/officeart/2005/8/layout/equation2"/>
    <dgm:cxn modelId="{4490E7A9-4200-48C5-B475-4599150DE2FD}" type="presOf" srcId="{C7412870-DD98-4851-922E-7C9FC87B7545}" destId="{D110C8B5-92A8-4604-8EC3-C94F0F489DEF}" srcOrd="0" destOrd="0" presId="urn:microsoft.com/office/officeart/2005/8/layout/equation2"/>
    <dgm:cxn modelId="{83B554BC-B4B6-4F67-BF4E-C0D2C294A7A3}" type="presOf" srcId="{A6040389-3D2D-4213-89E0-B1178B077994}" destId="{29D2960F-5D76-4C21-81FE-7FA34FFAEF6F}" srcOrd="0" destOrd="0" presId="urn:microsoft.com/office/officeart/2005/8/layout/equation2"/>
    <dgm:cxn modelId="{BBD48ECE-90EB-4BB6-89DB-96B1F9584580}" srcId="{105E3978-CB80-4163-BAB3-4BC9F84AB041}" destId="{A6040389-3D2D-4213-89E0-B1178B077994}" srcOrd="0" destOrd="0" parTransId="{6028BB5C-1360-4F0B-8F9E-0F0B1F5E0BFC}" sibTransId="{C7412870-DD98-4851-922E-7C9FC87B7545}"/>
    <dgm:cxn modelId="{29E5E8D4-31FD-4933-99F3-BFD6F547F4B3}" type="presOf" srcId="{F942F336-646A-4817-B850-6F4CB75FC759}" destId="{4ABDAE1A-43EC-45DA-A28C-B29192A61C5C}" srcOrd="0" destOrd="0" presId="urn:microsoft.com/office/officeart/2005/8/layout/equation2"/>
    <dgm:cxn modelId="{5247E1F9-FF8B-4287-BE1C-75CCCD9C6B29}" type="presOf" srcId="{671F1712-516E-4D2C-8697-ADA83EF21A3C}" destId="{6E826595-F50B-4688-8088-8AA406599B99}" srcOrd="1" destOrd="0" presId="urn:microsoft.com/office/officeart/2005/8/layout/equation2"/>
    <dgm:cxn modelId="{F8885693-CC78-458E-A871-576F47B0F875}" type="presParOf" srcId="{AC6AFAE1-6AB8-4799-A7B4-AA249230E6DE}" destId="{8D3F00B6-E767-4CDC-B200-7F94BB72B4EB}" srcOrd="0" destOrd="0" presId="urn:microsoft.com/office/officeart/2005/8/layout/equation2"/>
    <dgm:cxn modelId="{A29A941A-ACDC-406C-B335-22CA4079AC1E}" type="presParOf" srcId="{8D3F00B6-E767-4CDC-B200-7F94BB72B4EB}" destId="{29D2960F-5D76-4C21-81FE-7FA34FFAEF6F}" srcOrd="0" destOrd="0" presId="urn:microsoft.com/office/officeart/2005/8/layout/equation2"/>
    <dgm:cxn modelId="{7EE3D4DD-88F9-4318-887B-F76DC8E142FE}" type="presParOf" srcId="{8D3F00B6-E767-4CDC-B200-7F94BB72B4EB}" destId="{17AED6BF-D524-4E4C-B118-8757F8315F20}" srcOrd="1" destOrd="0" presId="urn:microsoft.com/office/officeart/2005/8/layout/equation2"/>
    <dgm:cxn modelId="{A75873A0-49A8-42BA-A8F6-523684152A1D}" type="presParOf" srcId="{8D3F00B6-E767-4CDC-B200-7F94BB72B4EB}" destId="{D110C8B5-92A8-4604-8EC3-C94F0F489DEF}" srcOrd="2" destOrd="0" presId="urn:microsoft.com/office/officeart/2005/8/layout/equation2"/>
    <dgm:cxn modelId="{D0D4926C-CFD9-4330-B451-FC4AEB6482D0}" type="presParOf" srcId="{8D3F00B6-E767-4CDC-B200-7F94BB72B4EB}" destId="{E11E9F85-9FC3-463A-9680-A8A65936DF14}" srcOrd="3" destOrd="0" presId="urn:microsoft.com/office/officeart/2005/8/layout/equation2"/>
    <dgm:cxn modelId="{118CAD30-3DC9-47E6-8BDC-B5160B2F9DE3}" type="presParOf" srcId="{8D3F00B6-E767-4CDC-B200-7F94BB72B4EB}" destId="{4ABDAE1A-43EC-45DA-A28C-B29192A61C5C}" srcOrd="4" destOrd="0" presId="urn:microsoft.com/office/officeart/2005/8/layout/equation2"/>
    <dgm:cxn modelId="{F54DD3EE-5218-4B0F-B3EF-5DCCF852C579}" type="presParOf" srcId="{AC6AFAE1-6AB8-4799-A7B4-AA249230E6DE}" destId="{E80357B9-5448-47FA-954F-9BDACE5AE4CF}" srcOrd="1" destOrd="0" presId="urn:microsoft.com/office/officeart/2005/8/layout/equation2"/>
    <dgm:cxn modelId="{11A0A101-B1EA-4A8C-A3CD-CCB6803ADCEE}" type="presParOf" srcId="{E80357B9-5448-47FA-954F-9BDACE5AE4CF}" destId="{6E826595-F50B-4688-8088-8AA406599B99}" srcOrd="0" destOrd="0" presId="urn:microsoft.com/office/officeart/2005/8/layout/equation2"/>
    <dgm:cxn modelId="{0D8EE328-660F-4E46-AFD6-663FEAE31973}" type="presParOf" srcId="{AC6AFAE1-6AB8-4799-A7B4-AA249230E6DE}" destId="{32F0F297-EE33-4500-B149-59D3202980BF}" srcOrd="2" destOrd="0" presId="urn:microsoft.com/office/officeart/2005/8/layout/equati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F6C9D9-BA6D-481E-A6D2-4AC529EC9DEA}"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51047A35-D5A3-40C2-B551-1C4123D73458}">
      <dgm:prSet phldrT="[文本]"/>
      <dgm:spPr>
        <a:solidFill>
          <a:schemeClr val="accent1">
            <a:lumMod val="75000"/>
          </a:schemeClr>
        </a:solidFill>
      </dgm:spPr>
      <dgm:t>
        <a:bodyPr/>
        <a:lstStyle/>
        <a:p>
          <a:r>
            <a:rPr lang="zh-CN" altLang="en-US" dirty="0"/>
            <a:t>地名</a:t>
          </a:r>
        </a:p>
      </dgm:t>
    </dgm:pt>
    <dgm:pt modelId="{3339DE1D-38DD-4E5D-AB06-F9C3DAEA1E1C}" type="parTrans" cxnId="{C22B0902-4E8E-4A66-9DA9-50645D416A48}">
      <dgm:prSet/>
      <dgm:spPr/>
      <dgm:t>
        <a:bodyPr/>
        <a:lstStyle/>
        <a:p>
          <a:endParaRPr lang="zh-CN" altLang="en-US"/>
        </a:p>
      </dgm:t>
    </dgm:pt>
    <dgm:pt modelId="{2252125D-388F-40F6-B2BF-D6498B728CB0}" type="sibTrans" cxnId="{C22B0902-4E8E-4A66-9DA9-50645D416A48}">
      <dgm:prSet/>
      <dgm:spPr/>
      <dgm:t>
        <a:bodyPr/>
        <a:lstStyle/>
        <a:p>
          <a:endParaRPr lang="zh-CN" altLang="en-US"/>
        </a:p>
      </dgm:t>
    </dgm:pt>
    <dgm:pt modelId="{31C763F8-C1BA-43A4-ADB3-B146C00093F1}">
      <dgm:prSet phldrT="[文本]"/>
      <dgm:spPr>
        <a:ln>
          <a:solidFill>
            <a:schemeClr val="accent1"/>
          </a:solidFill>
        </a:ln>
      </dgm:spPr>
      <dgm:t>
        <a:bodyPr/>
        <a:lstStyle/>
        <a:p>
          <a:r>
            <a:rPr lang="zh-CN" altLang="en-US" dirty="0"/>
            <a:t>商品名</a:t>
          </a:r>
        </a:p>
      </dgm:t>
    </dgm:pt>
    <dgm:pt modelId="{1D4F588B-D013-4026-814A-91C1C0474FE2}" type="parTrans" cxnId="{03928A91-5EE0-4D94-8FCA-8CDEAD070D23}">
      <dgm:prSet/>
      <dgm:spPr/>
      <dgm:t>
        <a:bodyPr/>
        <a:lstStyle/>
        <a:p>
          <a:endParaRPr lang="zh-CN" altLang="en-US"/>
        </a:p>
      </dgm:t>
    </dgm:pt>
    <dgm:pt modelId="{9A1B633A-A335-45E2-920B-943050C519D4}" type="sibTrans" cxnId="{03928A91-5EE0-4D94-8FCA-8CDEAD070D23}">
      <dgm:prSet/>
      <dgm:spPr/>
      <dgm:t>
        <a:bodyPr/>
        <a:lstStyle/>
        <a:p>
          <a:endParaRPr lang="zh-CN" altLang="en-US"/>
        </a:p>
      </dgm:t>
    </dgm:pt>
    <dgm:pt modelId="{EE2387DE-6A22-46C3-9F81-5B71FA22864B}">
      <dgm:prSet phldrT="[文本]"/>
      <dgm:spPr>
        <a:solidFill>
          <a:schemeClr val="accent1">
            <a:lumMod val="50000"/>
          </a:schemeClr>
        </a:solidFill>
      </dgm:spPr>
      <dgm:t>
        <a:bodyPr/>
        <a:lstStyle/>
        <a:p>
          <a:r>
            <a:rPr lang="zh-CN" altLang="en-US" dirty="0"/>
            <a:t>名称</a:t>
          </a:r>
        </a:p>
      </dgm:t>
    </dgm:pt>
    <dgm:pt modelId="{4915E897-D12D-4AAE-A70A-5A9C8038C837}" type="parTrans" cxnId="{A2B77E09-1A05-4E97-9C55-552DB9D9E052}">
      <dgm:prSet/>
      <dgm:spPr/>
      <dgm:t>
        <a:bodyPr/>
        <a:lstStyle/>
        <a:p>
          <a:endParaRPr lang="zh-CN" altLang="en-US"/>
        </a:p>
      </dgm:t>
    </dgm:pt>
    <dgm:pt modelId="{C30F4EE3-4BFA-4EA3-B19A-AFA0B855C67D}" type="sibTrans" cxnId="{A2B77E09-1A05-4E97-9C55-552DB9D9E052}">
      <dgm:prSet/>
      <dgm:spPr/>
      <dgm:t>
        <a:bodyPr/>
        <a:lstStyle/>
        <a:p>
          <a:endParaRPr lang="zh-CN" altLang="en-US"/>
        </a:p>
      </dgm:t>
    </dgm:pt>
    <dgm:pt modelId="{A1554D64-13B2-4AC6-A83B-5FCDABF8B07C}" type="pres">
      <dgm:prSet presAssocID="{39F6C9D9-BA6D-481E-A6D2-4AC529EC9DEA}" presName="linearFlow" presStyleCnt="0">
        <dgm:presLayoutVars>
          <dgm:dir/>
          <dgm:resizeHandles val="exact"/>
        </dgm:presLayoutVars>
      </dgm:prSet>
      <dgm:spPr/>
    </dgm:pt>
    <dgm:pt modelId="{1B811A03-6E10-4DF9-857C-2F5D2092ADF6}" type="pres">
      <dgm:prSet presAssocID="{51047A35-D5A3-40C2-B551-1C4123D73458}" presName="node" presStyleLbl="node1" presStyleIdx="0" presStyleCnt="3">
        <dgm:presLayoutVars>
          <dgm:bulletEnabled val="1"/>
        </dgm:presLayoutVars>
      </dgm:prSet>
      <dgm:spPr/>
    </dgm:pt>
    <dgm:pt modelId="{28C05036-D613-4A85-8064-D6BC8FD39E6D}" type="pres">
      <dgm:prSet presAssocID="{2252125D-388F-40F6-B2BF-D6498B728CB0}" presName="spacerL" presStyleCnt="0"/>
      <dgm:spPr/>
    </dgm:pt>
    <dgm:pt modelId="{E8AC5109-E323-4151-9160-FAA569065766}" type="pres">
      <dgm:prSet presAssocID="{2252125D-388F-40F6-B2BF-D6498B728CB0}" presName="sibTrans" presStyleLbl="sibTrans2D1" presStyleIdx="0" presStyleCnt="2"/>
      <dgm:spPr/>
    </dgm:pt>
    <dgm:pt modelId="{07250520-E197-4DBB-B938-26DA9D9B060F}" type="pres">
      <dgm:prSet presAssocID="{2252125D-388F-40F6-B2BF-D6498B728CB0}" presName="spacerR" presStyleCnt="0"/>
      <dgm:spPr/>
    </dgm:pt>
    <dgm:pt modelId="{C8EC6D29-01D1-4992-9CBE-6C4AAB7E6F0B}" type="pres">
      <dgm:prSet presAssocID="{31C763F8-C1BA-43A4-ADB3-B146C00093F1}" presName="node" presStyleLbl="node1" presStyleIdx="1" presStyleCnt="3">
        <dgm:presLayoutVars>
          <dgm:bulletEnabled val="1"/>
        </dgm:presLayoutVars>
      </dgm:prSet>
      <dgm:spPr/>
    </dgm:pt>
    <dgm:pt modelId="{AAE9E57C-B3FA-4C30-A77C-530F28B9016F}" type="pres">
      <dgm:prSet presAssocID="{9A1B633A-A335-45E2-920B-943050C519D4}" presName="spacerL" presStyleCnt="0"/>
      <dgm:spPr/>
    </dgm:pt>
    <dgm:pt modelId="{2242375E-EAD7-48A8-A441-CAC5708F73E3}" type="pres">
      <dgm:prSet presAssocID="{9A1B633A-A335-45E2-920B-943050C519D4}" presName="sibTrans" presStyleLbl="sibTrans2D1" presStyleIdx="1" presStyleCnt="2"/>
      <dgm:spPr/>
    </dgm:pt>
    <dgm:pt modelId="{AAF7803F-3F3F-4412-8077-A58FA9D7AD1A}" type="pres">
      <dgm:prSet presAssocID="{9A1B633A-A335-45E2-920B-943050C519D4}" presName="spacerR" presStyleCnt="0"/>
      <dgm:spPr/>
    </dgm:pt>
    <dgm:pt modelId="{856DBC84-6EFE-4CB1-9454-3D6EFC8EEFB5}" type="pres">
      <dgm:prSet presAssocID="{EE2387DE-6A22-46C3-9F81-5B71FA22864B}" presName="node" presStyleLbl="node1" presStyleIdx="2" presStyleCnt="3">
        <dgm:presLayoutVars>
          <dgm:bulletEnabled val="1"/>
        </dgm:presLayoutVars>
      </dgm:prSet>
      <dgm:spPr/>
    </dgm:pt>
  </dgm:ptLst>
  <dgm:cxnLst>
    <dgm:cxn modelId="{C22B0902-4E8E-4A66-9DA9-50645D416A48}" srcId="{39F6C9D9-BA6D-481E-A6D2-4AC529EC9DEA}" destId="{51047A35-D5A3-40C2-B551-1C4123D73458}" srcOrd="0" destOrd="0" parTransId="{3339DE1D-38DD-4E5D-AB06-F9C3DAEA1E1C}" sibTransId="{2252125D-388F-40F6-B2BF-D6498B728CB0}"/>
    <dgm:cxn modelId="{A2B77E09-1A05-4E97-9C55-552DB9D9E052}" srcId="{39F6C9D9-BA6D-481E-A6D2-4AC529EC9DEA}" destId="{EE2387DE-6A22-46C3-9F81-5B71FA22864B}" srcOrd="2" destOrd="0" parTransId="{4915E897-D12D-4AAE-A70A-5A9C8038C837}" sibTransId="{C30F4EE3-4BFA-4EA3-B19A-AFA0B855C67D}"/>
    <dgm:cxn modelId="{1AD6A643-8F95-4E64-A6C8-C5EAF6AE734E}" type="presOf" srcId="{31C763F8-C1BA-43A4-ADB3-B146C00093F1}" destId="{C8EC6D29-01D1-4992-9CBE-6C4AAB7E6F0B}" srcOrd="0" destOrd="0" presId="urn:microsoft.com/office/officeart/2005/8/layout/equation1"/>
    <dgm:cxn modelId="{4B8B3164-6220-4FF0-B4D7-003EFBAE1184}" type="presOf" srcId="{2252125D-388F-40F6-B2BF-D6498B728CB0}" destId="{E8AC5109-E323-4151-9160-FAA569065766}" srcOrd="0" destOrd="0" presId="urn:microsoft.com/office/officeart/2005/8/layout/equation1"/>
    <dgm:cxn modelId="{FF1D546D-24B9-47DF-8584-5466E47AF742}" type="presOf" srcId="{39F6C9D9-BA6D-481E-A6D2-4AC529EC9DEA}" destId="{A1554D64-13B2-4AC6-A83B-5FCDABF8B07C}" srcOrd="0" destOrd="0" presId="urn:microsoft.com/office/officeart/2005/8/layout/equation1"/>
    <dgm:cxn modelId="{03928A91-5EE0-4D94-8FCA-8CDEAD070D23}" srcId="{39F6C9D9-BA6D-481E-A6D2-4AC529EC9DEA}" destId="{31C763F8-C1BA-43A4-ADB3-B146C00093F1}" srcOrd="1" destOrd="0" parTransId="{1D4F588B-D013-4026-814A-91C1C0474FE2}" sibTransId="{9A1B633A-A335-45E2-920B-943050C519D4}"/>
    <dgm:cxn modelId="{D84A079A-9585-489C-B725-AC4AB7ECEB14}" type="presOf" srcId="{51047A35-D5A3-40C2-B551-1C4123D73458}" destId="{1B811A03-6E10-4DF9-857C-2F5D2092ADF6}" srcOrd="0" destOrd="0" presId="urn:microsoft.com/office/officeart/2005/8/layout/equation1"/>
    <dgm:cxn modelId="{D157DCEE-254C-4BD7-B7FA-A47C2C90B30E}" type="presOf" srcId="{9A1B633A-A335-45E2-920B-943050C519D4}" destId="{2242375E-EAD7-48A8-A441-CAC5708F73E3}" srcOrd="0" destOrd="0" presId="urn:microsoft.com/office/officeart/2005/8/layout/equation1"/>
    <dgm:cxn modelId="{1BAEA5FD-FA00-4F61-B928-C2F83A072C92}" type="presOf" srcId="{EE2387DE-6A22-46C3-9F81-5B71FA22864B}" destId="{856DBC84-6EFE-4CB1-9454-3D6EFC8EEFB5}" srcOrd="0" destOrd="0" presId="urn:microsoft.com/office/officeart/2005/8/layout/equation1"/>
    <dgm:cxn modelId="{0A1CE26B-6A21-4F2E-A387-093159CE8C01}" type="presParOf" srcId="{A1554D64-13B2-4AC6-A83B-5FCDABF8B07C}" destId="{1B811A03-6E10-4DF9-857C-2F5D2092ADF6}" srcOrd="0" destOrd="0" presId="urn:microsoft.com/office/officeart/2005/8/layout/equation1"/>
    <dgm:cxn modelId="{E3D2E942-E964-4314-A3C6-3AAA6F541254}" type="presParOf" srcId="{A1554D64-13B2-4AC6-A83B-5FCDABF8B07C}" destId="{28C05036-D613-4A85-8064-D6BC8FD39E6D}" srcOrd="1" destOrd="0" presId="urn:microsoft.com/office/officeart/2005/8/layout/equation1"/>
    <dgm:cxn modelId="{D187925E-CFE3-47D7-8369-5A9F26ECF23A}" type="presParOf" srcId="{A1554D64-13B2-4AC6-A83B-5FCDABF8B07C}" destId="{E8AC5109-E323-4151-9160-FAA569065766}" srcOrd="2" destOrd="0" presId="urn:microsoft.com/office/officeart/2005/8/layout/equation1"/>
    <dgm:cxn modelId="{D6E65C87-17F2-4FAA-9DDB-8E3B6A56F96B}" type="presParOf" srcId="{A1554D64-13B2-4AC6-A83B-5FCDABF8B07C}" destId="{07250520-E197-4DBB-B938-26DA9D9B060F}" srcOrd="3" destOrd="0" presId="urn:microsoft.com/office/officeart/2005/8/layout/equation1"/>
    <dgm:cxn modelId="{F82B3C01-1F11-4107-BF52-22183F0CB7AC}" type="presParOf" srcId="{A1554D64-13B2-4AC6-A83B-5FCDABF8B07C}" destId="{C8EC6D29-01D1-4992-9CBE-6C4AAB7E6F0B}" srcOrd="4" destOrd="0" presId="urn:microsoft.com/office/officeart/2005/8/layout/equation1"/>
    <dgm:cxn modelId="{3E57F510-9370-4D2C-BE6E-2AA6F6021405}" type="presParOf" srcId="{A1554D64-13B2-4AC6-A83B-5FCDABF8B07C}" destId="{AAE9E57C-B3FA-4C30-A77C-530F28B9016F}" srcOrd="5" destOrd="0" presId="urn:microsoft.com/office/officeart/2005/8/layout/equation1"/>
    <dgm:cxn modelId="{4291C84B-76C4-4C82-A841-51C0D6767E8E}" type="presParOf" srcId="{A1554D64-13B2-4AC6-A83B-5FCDABF8B07C}" destId="{2242375E-EAD7-48A8-A441-CAC5708F73E3}" srcOrd="6" destOrd="0" presId="urn:microsoft.com/office/officeart/2005/8/layout/equation1"/>
    <dgm:cxn modelId="{10870057-2C48-4BBD-A3E2-A43D15013746}" type="presParOf" srcId="{A1554D64-13B2-4AC6-A83B-5FCDABF8B07C}" destId="{AAF7803F-3F3F-4412-8077-A58FA9D7AD1A}" srcOrd="7" destOrd="0" presId="urn:microsoft.com/office/officeart/2005/8/layout/equation1"/>
    <dgm:cxn modelId="{D8212B18-51E6-4941-B3D3-30ED2FAB61EB}" type="presParOf" srcId="{A1554D64-13B2-4AC6-A83B-5FCDABF8B07C}" destId="{856DBC84-6EFE-4CB1-9454-3D6EFC8EEFB5}" srcOrd="8" destOrd="0" presId="urn:microsoft.com/office/officeart/2005/8/layout/equatio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6641AC-741B-47D0-94AE-B61928F22F2B}">
      <dsp:nvSpPr>
        <dsp:cNvPr id="0" name=""/>
        <dsp:cNvSpPr/>
      </dsp:nvSpPr>
      <dsp:spPr>
        <a:xfrm rot="5400000">
          <a:off x="1372933" y="743419"/>
          <a:ext cx="952584" cy="1149444"/>
        </a:xfrm>
        <a:prstGeom prst="bentUpArrow">
          <a:avLst>
            <a:gd name="adj1" fmla="val 32840"/>
            <a:gd name="adj2" fmla="val 25000"/>
            <a:gd name="adj3" fmla="val 35780"/>
          </a:avLst>
        </a:prstGeom>
        <a:solidFill>
          <a:schemeClr val="accent1">
            <a:tint val="5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DFBD6ED3-913C-45EA-889F-228AC1C01309}">
      <dsp:nvSpPr>
        <dsp:cNvPr id="0" name=""/>
        <dsp:cNvSpPr/>
      </dsp:nvSpPr>
      <dsp:spPr>
        <a:xfrm>
          <a:off x="73478" y="159391"/>
          <a:ext cx="1942816" cy="655888"/>
        </a:xfrm>
        <a:prstGeom prst="roundRect">
          <a:avLst>
            <a:gd name="adj" fmla="val 16670"/>
          </a:avLst>
        </a:prstGeom>
        <a:gradFill rotWithShape="0">
          <a:gsLst>
            <a:gs pos="0">
              <a:schemeClr val="accent1">
                <a:shade val="50000"/>
                <a:hueOff val="0"/>
                <a:satOff val="0"/>
                <a:lumOff val="0"/>
                <a:alphaOff val="0"/>
                <a:lumMod val="110000"/>
                <a:satMod val="105000"/>
                <a:tint val="67000"/>
              </a:schemeClr>
            </a:gs>
            <a:gs pos="50000">
              <a:schemeClr val="accent1">
                <a:shade val="50000"/>
                <a:hueOff val="0"/>
                <a:satOff val="0"/>
                <a:lumOff val="0"/>
                <a:alphaOff val="0"/>
                <a:lumMod val="105000"/>
                <a:satMod val="103000"/>
                <a:tint val="73000"/>
              </a:schemeClr>
            </a:gs>
            <a:gs pos="100000">
              <a:schemeClr val="accent1">
                <a:shade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altLang="zh-CN" sz="1700" kern="1200" dirty="0">
              <a:latin typeface="华光楷体二_CNKI" panose="02000500000000000000" pitchFamily="2" charset="-122"/>
              <a:ea typeface="华光楷体二_CNKI" panose="02000500000000000000" pitchFamily="2" charset="-122"/>
            </a:rPr>
            <a:t>《</a:t>
          </a:r>
          <a:r>
            <a:rPr lang="zh-CN" altLang="en-US" sz="1700" kern="1200" dirty="0">
              <a:latin typeface="华光楷体二_CNKI" panose="02000500000000000000" pitchFamily="2" charset="-122"/>
              <a:ea typeface="华光楷体二_CNKI" panose="02000500000000000000" pitchFamily="2" charset="-122"/>
            </a:rPr>
            <a:t>不正竞争防止法</a:t>
          </a:r>
          <a:r>
            <a:rPr lang="en-US" altLang="zh-CN" sz="1700" kern="1200" dirty="0">
              <a:latin typeface="华光楷体二_CNKI" panose="02000500000000000000" pitchFamily="2" charset="-122"/>
              <a:ea typeface="华光楷体二_CNKI" panose="02000500000000000000" pitchFamily="2" charset="-122"/>
            </a:rPr>
            <a:t>》</a:t>
          </a:r>
          <a:endParaRPr lang="zh-CN" altLang="en-US" sz="1700" kern="1200" dirty="0">
            <a:latin typeface="华光楷体二_CNKI" panose="02000500000000000000" pitchFamily="2" charset="-122"/>
            <a:ea typeface="华光楷体二_CNKI" panose="02000500000000000000" pitchFamily="2" charset="-122"/>
          </a:endParaRPr>
        </a:p>
      </dsp:txBody>
      <dsp:txXfrm>
        <a:off x="105502" y="191415"/>
        <a:ext cx="1878768" cy="591840"/>
      </dsp:txXfrm>
    </dsp:sp>
    <dsp:sp modelId="{C8BCE8B4-3CA4-4354-82BB-0314BF070E07}">
      <dsp:nvSpPr>
        <dsp:cNvPr id="0" name=""/>
        <dsp:cNvSpPr/>
      </dsp:nvSpPr>
      <dsp:spPr>
        <a:xfrm>
          <a:off x="2317869" y="37767"/>
          <a:ext cx="2707180" cy="907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zh-CN" altLang="en-US" sz="1400" kern="1200" dirty="0">
              <a:latin typeface="华光楷体二_CNKI" panose="02000500000000000000" pitchFamily="2" charset="-122"/>
              <a:ea typeface="华光楷体二_CNKI" panose="02000500000000000000" pitchFamily="2" charset="-122"/>
            </a:rPr>
            <a:t>履行</a:t>
          </a:r>
          <a:r>
            <a:rPr lang="en-US" altLang="zh-CN" sz="1400" kern="1200" dirty="0">
              <a:latin typeface="华光楷体二_CNKI" panose="02000500000000000000" pitchFamily="2" charset="-122"/>
              <a:ea typeface="华光楷体二_CNKI" panose="02000500000000000000" pitchFamily="2" charset="-122"/>
            </a:rPr>
            <a:t>TRIPS</a:t>
          </a:r>
          <a:r>
            <a:rPr lang="zh-CN" altLang="en-US" sz="1400" kern="1200" dirty="0">
              <a:latin typeface="华光楷体二_CNKI" panose="02000500000000000000" pitchFamily="2" charset="-122"/>
              <a:ea typeface="华光楷体二_CNKI" panose="02000500000000000000" pitchFamily="2" charset="-122"/>
            </a:rPr>
            <a:t>协定最低保护义务</a:t>
          </a:r>
        </a:p>
      </dsp:txBody>
      <dsp:txXfrm>
        <a:off x="2317869" y="37767"/>
        <a:ext cx="2707180" cy="907223"/>
      </dsp:txXfrm>
    </dsp:sp>
    <dsp:sp modelId="{F163F527-B33F-4311-BF03-D8725E912DB0}">
      <dsp:nvSpPr>
        <dsp:cNvPr id="0" name=""/>
        <dsp:cNvSpPr/>
      </dsp:nvSpPr>
      <dsp:spPr>
        <a:xfrm rot="5400000">
          <a:off x="3545320" y="1936925"/>
          <a:ext cx="952584" cy="1084484"/>
        </a:xfrm>
        <a:prstGeom prst="bentUpArrow">
          <a:avLst>
            <a:gd name="adj1" fmla="val 32840"/>
            <a:gd name="adj2" fmla="val 25000"/>
            <a:gd name="adj3" fmla="val 35780"/>
          </a:avLst>
        </a:prstGeom>
        <a:solidFill>
          <a:schemeClr val="accent1">
            <a:tint val="50000"/>
            <a:hueOff val="-11938"/>
            <a:satOff val="37"/>
            <a:lumOff val="-858"/>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84E6E1F4-26D3-45AA-BFB2-CC6F2ABF6472}">
      <dsp:nvSpPr>
        <dsp:cNvPr id="0" name=""/>
        <dsp:cNvSpPr/>
      </dsp:nvSpPr>
      <dsp:spPr>
        <a:xfrm>
          <a:off x="2437173" y="1067735"/>
          <a:ext cx="2362524" cy="904974"/>
        </a:xfrm>
        <a:prstGeom prst="roundRect">
          <a:avLst>
            <a:gd name="adj" fmla="val 16670"/>
          </a:avLst>
        </a:prstGeom>
        <a:gradFill rotWithShape="0">
          <a:gsLst>
            <a:gs pos="0">
              <a:schemeClr val="accent1">
                <a:shade val="50000"/>
                <a:hueOff val="269581"/>
                <a:satOff val="-1156"/>
                <a:lumOff val="24145"/>
                <a:alphaOff val="0"/>
                <a:lumMod val="110000"/>
                <a:satMod val="105000"/>
                <a:tint val="67000"/>
              </a:schemeClr>
            </a:gs>
            <a:gs pos="50000">
              <a:schemeClr val="accent1">
                <a:shade val="50000"/>
                <a:hueOff val="269581"/>
                <a:satOff val="-1156"/>
                <a:lumOff val="24145"/>
                <a:alphaOff val="0"/>
                <a:lumMod val="105000"/>
                <a:satMod val="103000"/>
                <a:tint val="73000"/>
              </a:schemeClr>
            </a:gs>
            <a:gs pos="100000">
              <a:schemeClr val="accent1">
                <a:shade val="50000"/>
                <a:hueOff val="269581"/>
                <a:satOff val="-1156"/>
                <a:lumOff val="2414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altLang="zh-CN" sz="1700" kern="1200" dirty="0">
              <a:latin typeface="华光楷体二_CNKI" panose="02000500000000000000" pitchFamily="2" charset="-122"/>
              <a:ea typeface="华光楷体二_CNKI" panose="02000500000000000000" pitchFamily="2" charset="-122"/>
            </a:rPr>
            <a:t>2005</a:t>
          </a:r>
          <a:r>
            <a:rPr lang="zh-CN" altLang="en-US" sz="1700" kern="1200" dirty="0">
              <a:latin typeface="华光楷体二_CNKI" panose="02000500000000000000" pitchFamily="2" charset="-122"/>
              <a:ea typeface="华光楷体二_CNKI" panose="02000500000000000000" pitchFamily="2" charset="-122"/>
            </a:rPr>
            <a:t>年</a:t>
          </a:r>
          <a:r>
            <a:rPr lang="en-US" altLang="zh-CN" sz="1700" kern="1200" dirty="0">
              <a:latin typeface="华光楷体二_CNKI" panose="02000500000000000000" pitchFamily="2" charset="-122"/>
              <a:ea typeface="华光楷体二_CNKI" panose="02000500000000000000" pitchFamily="2" charset="-122"/>
            </a:rPr>
            <a:t>《</a:t>
          </a:r>
          <a:r>
            <a:rPr lang="zh-CN" altLang="en-US" sz="1700" kern="1200" dirty="0">
              <a:latin typeface="华光楷体二_CNKI" panose="02000500000000000000" pitchFamily="2" charset="-122"/>
              <a:ea typeface="华光楷体二_CNKI" panose="02000500000000000000" pitchFamily="2" charset="-122"/>
            </a:rPr>
            <a:t>商标法</a:t>
          </a:r>
          <a:r>
            <a:rPr lang="en-US" altLang="zh-CN" sz="1700" kern="1200" dirty="0">
              <a:latin typeface="华光楷体二_CNKI" panose="02000500000000000000" pitchFamily="2" charset="-122"/>
              <a:ea typeface="华光楷体二_CNKI" panose="02000500000000000000" pitchFamily="2" charset="-122"/>
            </a:rPr>
            <a:t>》</a:t>
          </a:r>
          <a:r>
            <a:rPr lang="zh-CN" altLang="en-US" sz="1700" kern="1200" dirty="0">
              <a:latin typeface="华光楷体二_CNKI" panose="02000500000000000000" pitchFamily="2" charset="-122"/>
              <a:ea typeface="华光楷体二_CNKI" panose="02000500000000000000" pitchFamily="2" charset="-122"/>
            </a:rPr>
            <a:t>修订</a:t>
          </a:r>
        </a:p>
      </dsp:txBody>
      <dsp:txXfrm>
        <a:off x="2481358" y="1111920"/>
        <a:ext cx="2274154" cy="816604"/>
      </dsp:txXfrm>
    </dsp:sp>
    <dsp:sp modelId="{45F50B64-A505-4300-9839-2AF1AFCE95F8}">
      <dsp:nvSpPr>
        <dsp:cNvPr id="0" name=""/>
        <dsp:cNvSpPr/>
      </dsp:nvSpPr>
      <dsp:spPr>
        <a:xfrm>
          <a:off x="4994013" y="1095653"/>
          <a:ext cx="2055172" cy="907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zh-CN" altLang="en-US" sz="1400" kern="1200" dirty="0">
              <a:latin typeface="华光楷体二_CNKI" panose="02000500000000000000" pitchFamily="2" charset="-122"/>
              <a:ea typeface="华光楷体二_CNKI" panose="02000500000000000000" pitchFamily="2" charset="-122"/>
            </a:rPr>
            <a:t>准许地域名称与商品或服务名称结合申请“地域团体商标”</a:t>
          </a:r>
        </a:p>
      </dsp:txBody>
      <dsp:txXfrm>
        <a:off x="4994013" y="1095653"/>
        <a:ext cx="2055172" cy="907223"/>
      </dsp:txXfrm>
    </dsp:sp>
    <dsp:sp modelId="{66392FD4-9FB7-45A8-AED8-25BFEFE1667C}">
      <dsp:nvSpPr>
        <dsp:cNvPr id="0" name=""/>
        <dsp:cNvSpPr/>
      </dsp:nvSpPr>
      <dsp:spPr>
        <a:xfrm rot="5400000">
          <a:off x="5602637" y="3270569"/>
          <a:ext cx="952584" cy="1084484"/>
        </a:xfrm>
        <a:prstGeom prst="bentUpArrow">
          <a:avLst>
            <a:gd name="adj1" fmla="val 32840"/>
            <a:gd name="adj2" fmla="val 25000"/>
            <a:gd name="adj3" fmla="val 35780"/>
          </a:avLst>
        </a:prstGeom>
        <a:solidFill>
          <a:schemeClr val="accent1">
            <a:tint val="50000"/>
            <a:hueOff val="-23875"/>
            <a:satOff val="74"/>
            <a:lumOff val="-1716"/>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C4E876D7-741B-4DF6-BFC4-992106D30AC3}">
      <dsp:nvSpPr>
        <dsp:cNvPr id="0" name=""/>
        <dsp:cNvSpPr/>
      </dsp:nvSpPr>
      <dsp:spPr>
        <a:xfrm>
          <a:off x="4476141" y="2222996"/>
          <a:ext cx="2328383" cy="1122462"/>
        </a:xfrm>
        <a:prstGeom prst="roundRect">
          <a:avLst>
            <a:gd name="adj" fmla="val 16670"/>
          </a:avLst>
        </a:prstGeom>
        <a:gradFill rotWithShape="0">
          <a:gsLst>
            <a:gs pos="0">
              <a:schemeClr val="accent1">
                <a:shade val="50000"/>
                <a:hueOff val="539161"/>
                <a:satOff val="-2312"/>
                <a:lumOff val="48290"/>
                <a:alphaOff val="0"/>
                <a:lumMod val="110000"/>
                <a:satMod val="105000"/>
                <a:tint val="67000"/>
              </a:schemeClr>
            </a:gs>
            <a:gs pos="50000">
              <a:schemeClr val="accent1">
                <a:shade val="50000"/>
                <a:hueOff val="539161"/>
                <a:satOff val="-2312"/>
                <a:lumOff val="48290"/>
                <a:alphaOff val="0"/>
                <a:lumMod val="105000"/>
                <a:satMod val="103000"/>
                <a:tint val="73000"/>
              </a:schemeClr>
            </a:gs>
            <a:gs pos="100000">
              <a:schemeClr val="accent1">
                <a:shade val="50000"/>
                <a:hueOff val="539161"/>
                <a:satOff val="-2312"/>
                <a:lumOff val="4829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altLang="zh-CN" sz="1700" kern="1200" dirty="0">
              <a:latin typeface="华光楷体二_CNKI" panose="02000500000000000000" pitchFamily="2" charset="-122"/>
              <a:ea typeface="华光楷体二_CNKI" panose="02000500000000000000" pitchFamily="2" charset="-122"/>
            </a:rPr>
            <a:t>2014</a:t>
          </a:r>
          <a:r>
            <a:rPr lang="zh-CN" altLang="en-US" sz="1700" kern="1200" dirty="0">
              <a:latin typeface="华光楷体二_CNKI" panose="02000500000000000000" pitchFamily="2" charset="-122"/>
              <a:ea typeface="华光楷体二_CNKI" panose="02000500000000000000" pitchFamily="2" charset="-122"/>
            </a:rPr>
            <a:t>年</a:t>
          </a:r>
          <a:r>
            <a:rPr lang="en-US" altLang="zh-CN" sz="1700" kern="1200" dirty="0">
              <a:latin typeface="华光楷体二_CNKI" panose="02000500000000000000" pitchFamily="2" charset="-122"/>
              <a:ea typeface="华光楷体二_CNKI" panose="02000500000000000000" pitchFamily="2" charset="-122"/>
            </a:rPr>
            <a:t>《</a:t>
          </a:r>
          <a:r>
            <a:rPr lang="zh-CN" altLang="en-US" sz="1700" kern="1200" dirty="0">
              <a:latin typeface="华光楷体二_CNKI" panose="02000500000000000000" pitchFamily="2" charset="-122"/>
              <a:ea typeface="华光楷体二_CNKI" panose="02000500000000000000" pitchFamily="2" charset="-122"/>
            </a:rPr>
            <a:t>特定农林水产品名称保护法</a:t>
          </a:r>
          <a:r>
            <a:rPr lang="en-US" altLang="zh-CN" sz="1700" kern="1200" dirty="0">
              <a:latin typeface="华光楷体二_CNKI" panose="02000500000000000000" pitchFamily="2" charset="-122"/>
              <a:ea typeface="华光楷体二_CNKI" panose="02000500000000000000" pitchFamily="2" charset="-122"/>
            </a:rPr>
            <a:t>》</a:t>
          </a:r>
          <a:endParaRPr lang="zh-CN" altLang="en-US" sz="1700" kern="1200" dirty="0">
            <a:latin typeface="华光楷体二_CNKI" panose="02000500000000000000" pitchFamily="2" charset="-122"/>
            <a:ea typeface="华光楷体二_CNKI" panose="02000500000000000000" pitchFamily="2" charset="-122"/>
          </a:endParaRPr>
        </a:p>
      </dsp:txBody>
      <dsp:txXfrm>
        <a:off x="4530945" y="2277800"/>
        <a:ext cx="2218775" cy="1012854"/>
      </dsp:txXfrm>
    </dsp:sp>
    <dsp:sp modelId="{7DF498FB-9426-4301-9AAA-FCD1BE67966A}">
      <dsp:nvSpPr>
        <dsp:cNvPr id="0" name=""/>
        <dsp:cNvSpPr/>
      </dsp:nvSpPr>
      <dsp:spPr>
        <a:xfrm>
          <a:off x="6910035" y="2337234"/>
          <a:ext cx="1884659" cy="907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zh-CN" altLang="en-US" sz="1400" kern="1200" dirty="0">
              <a:latin typeface="华光楷体二_CNKI" panose="02000500000000000000" pitchFamily="2" charset="-122"/>
              <a:ea typeface="华光楷体二_CNKI" panose="02000500000000000000" pitchFamily="2" charset="-122"/>
            </a:rPr>
            <a:t>日本进入商标法与专门法并行的混合保护模式</a:t>
          </a:r>
        </a:p>
      </dsp:txBody>
      <dsp:txXfrm>
        <a:off x="6910035" y="2337234"/>
        <a:ext cx="1884659" cy="907223"/>
      </dsp:txXfrm>
    </dsp:sp>
    <dsp:sp modelId="{A3A33B82-EDE7-46F3-8CA3-D8A03F39C1F9}">
      <dsp:nvSpPr>
        <dsp:cNvPr id="0" name=""/>
        <dsp:cNvSpPr/>
      </dsp:nvSpPr>
      <dsp:spPr>
        <a:xfrm>
          <a:off x="6617643" y="3533437"/>
          <a:ext cx="2447707" cy="1122462"/>
        </a:xfrm>
        <a:prstGeom prst="roundRect">
          <a:avLst>
            <a:gd name="adj" fmla="val 16670"/>
          </a:avLst>
        </a:prstGeom>
        <a:gradFill rotWithShape="0">
          <a:gsLst>
            <a:gs pos="0">
              <a:schemeClr val="accent1">
                <a:shade val="50000"/>
                <a:hueOff val="269581"/>
                <a:satOff val="-1156"/>
                <a:lumOff val="24145"/>
                <a:alphaOff val="0"/>
                <a:lumMod val="110000"/>
                <a:satMod val="105000"/>
                <a:tint val="67000"/>
              </a:schemeClr>
            </a:gs>
            <a:gs pos="50000">
              <a:schemeClr val="accent1">
                <a:shade val="50000"/>
                <a:hueOff val="269581"/>
                <a:satOff val="-1156"/>
                <a:lumOff val="24145"/>
                <a:alphaOff val="0"/>
                <a:lumMod val="105000"/>
                <a:satMod val="103000"/>
                <a:tint val="73000"/>
              </a:schemeClr>
            </a:gs>
            <a:gs pos="100000">
              <a:schemeClr val="accent1">
                <a:shade val="50000"/>
                <a:hueOff val="269581"/>
                <a:satOff val="-1156"/>
                <a:lumOff val="2414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altLang="zh-CN" sz="1700" kern="1200" dirty="0">
              <a:latin typeface="华光楷体二_CNKI" panose="02000500000000000000" pitchFamily="2" charset="-122"/>
              <a:ea typeface="华光楷体二_CNKI" panose="02000500000000000000" pitchFamily="2" charset="-122"/>
            </a:rPr>
            <a:t>2018</a:t>
          </a:r>
          <a:r>
            <a:rPr lang="zh-CN" altLang="en-US" sz="1700" kern="1200" dirty="0">
              <a:latin typeface="华光楷体二_CNKI" panose="02000500000000000000" pitchFamily="2" charset="-122"/>
              <a:ea typeface="华光楷体二_CNKI" panose="02000500000000000000" pitchFamily="2" charset="-122"/>
            </a:rPr>
            <a:t>年</a:t>
          </a:r>
          <a:r>
            <a:rPr lang="en-US" altLang="en-US" sz="1700" kern="1200" dirty="0">
              <a:latin typeface="华光楷体二_CNKI" panose="02000500000000000000" pitchFamily="2" charset="-122"/>
              <a:ea typeface="华光楷体二_CNKI" panose="02000500000000000000" pitchFamily="2" charset="-122"/>
            </a:rPr>
            <a:t>《</a:t>
          </a:r>
          <a:r>
            <a:rPr lang="zh-CN" altLang="en-US" sz="1700" kern="1200" dirty="0">
              <a:latin typeface="华光楷体二_CNKI" panose="02000500000000000000" pitchFamily="2" charset="-122"/>
              <a:ea typeface="华光楷体二_CNKI" panose="02000500000000000000" pitchFamily="2" charset="-122"/>
            </a:rPr>
            <a:t>特定农林水产品名称保护法</a:t>
          </a:r>
          <a:r>
            <a:rPr lang="en-US" altLang="en-US" sz="1700" kern="1200" dirty="0">
              <a:latin typeface="华光楷体二_CNKI" panose="02000500000000000000" pitchFamily="2" charset="-122"/>
              <a:ea typeface="华光楷体二_CNKI" panose="02000500000000000000" pitchFamily="2" charset="-122"/>
            </a:rPr>
            <a:t>》</a:t>
          </a:r>
          <a:r>
            <a:rPr lang="zh-CN" altLang="en-US" sz="1700" kern="1200" dirty="0">
              <a:latin typeface="华光楷体二_CNKI" panose="02000500000000000000" pitchFamily="2" charset="-122"/>
              <a:ea typeface="华光楷体二_CNKI" panose="02000500000000000000" pitchFamily="2" charset="-122"/>
            </a:rPr>
            <a:t>修订</a:t>
          </a:r>
        </a:p>
      </dsp:txBody>
      <dsp:txXfrm>
        <a:off x="6672447" y="3588241"/>
        <a:ext cx="2338099" cy="1012854"/>
      </dsp:txXfrm>
    </dsp:sp>
    <dsp:sp modelId="{5F05B882-FD17-41C6-B534-037C952630DC}">
      <dsp:nvSpPr>
        <dsp:cNvPr id="0" name=""/>
        <dsp:cNvSpPr/>
      </dsp:nvSpPr>
      <dsp:spPr>
        <a:xfrm>
          <a:off x="8956862" y="3625102"/>
          <a:ext cx="2217323" cy="907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altLang="en-US" sz="1400" kern="1200" dirty="0">
              <a:latin typeface="华光楷体二_CNKI" panose="02000500000000000000" pitchFamily="2" charset="-122"/>
              <a:ea typeface="华光楷体二_CNKI" panose="02000500000000000000" pitchFamily="2" charset="-122"/>
            </a:rPr>
            <a:t>《</a:t>
          </a:r>
          <a:r>
            <a:rPr lang="zh-CN" altLang="en-US" sz="1400" kern="1200" dirty="0">
              <a:latin typeface="华光楷体二_CNKI" panose="02000500000000000000" pitchFamily="2" charset="-122"/>
              <a:ea typeface="华光楷体二_CNKI" panose="02000500000000000000" pitchFamily="2" charset="-122"/>
            </a:rPr>
            <a:t>日欧经济伙伴协定</a:t>
          </a:r>
          <a:r>
            <a:rPr lang="en-US" altLang="en-US" sz="1400" kern="1200" dirty="0">
              <a:latin typeface="华光楷体二_CNKI" panose="02000500000000000000" pitchFamily="2" charset="-122"/>
              <a:ea typeface="华光楷体二_CNKI" panose="02000500000000000000" pitchFamily="2" charset="-122"/>
            </a:rPr>
            <a:t>》</a:t>
          </a:r>
          <a:r>
            <a:rPr lang="zh-CN" altLang="en-US" sz="1400" kern="1200" dirty="0">
              <a:latin typeface="华光楷体二_CNKI" panose="02000500000000000000" pitchFamily="2" charset="-122"/>
              <a:ea typeface="华光楷体二_CNKI" panose="02000500000000000000" pitchFamily="2" charset="-122"/>
            </a:rPr>
            <a:t>（</a:t>
          </a:r>
          <a:r>
            <a:rPr lang="en-US" altLang="zh-CN" sz="1400" kern="1200" dirty="0">
              <a:latin typeface="华光楷体二_CNKI" panose="02000500000000000000" pitchFamily="2" charset="-122"/>
              <a:ea typeface="华光楷体二_CNKI" panose="02000500000000000000" pitchFamily="2" charset="-122"/>
            </a:rPr>
            <a:t>JEPA</a:t>
          </a:r>
          <a:r>
            <a:rPr lang="zh-CN" altLang="en-US" sz="1400" kern="1200" dirty="0">
              <a:latin typeface="华光楷体二_CNKI" panose="02000500000000000000" pitchFamily="2" charset="-122"/>
              <a:ea typeface="华光楷体二_CNKI" panose="02000500000000000000" pitchFamily="2" charset="-122"/>
            </a:rPr>
            <a:t>）中地理标志互认，增加外国地理标志产品注册专门章节。</a:t>
          </a:r>
        </a:p>
      </dsp:txBody>
      <dsp:txXfrm>
        <a:off x="8956862" y="3625102"/>
        <a:ext cx="2217323" cy="9072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D2960F-5D76-4C21-81FE-7FA34FFAEF6F}">
      <dsp:nvSpPr>
        <dsp:cNvPr id="0" name=""/>
        <dsp:cNvSpPr/>
      </dsp:nvSpPr>
      <dsp:spPr>
        <a:xfrm>
          <a:off x="564222" y="686"/>
          <a:ext cx="700376" cy="700376"/>
        </a:xfrm>
        <a:prstGeom prst="ellipse">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zh-CN" altLang="en-US" sz="1700" kern="1200" dirty="0"/>
            <a:t>地域</a:t>
          </a:r>
        </a:p>
      </dsp:txBody>
      <dsp:txXfrm>
        <a:off x="666790" y="103254"/>
        <a:ext cx="495240" cy="495240"/>
      </dsp:txXfrm>
    </dsp:sp>
    <dsp:sp modelId="{D110C8B5-92A8-4604-8EC3-C94F0F489DEF}">
      <dsp:nvSpPr>
        <dsp:cNvPr id="0" name=""/>
        <dsp:cNvSpPr/>
      </dsp:nvSpPr>
      <dsp:spPr>
        <a:xfrm>
          <a:off x="711301" y="757933"/>
          <a:ext cx="406218" cy="406218"/>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zh-CN" altLang="en-US" sz="600" kern="1200"/>
        </a:p>
      </dsp:txBody>
      <dsp:txXfrm>
        <a:off x="765145" y="913271"/>
        <a:ext cx="298530" cy="95542"/>
      </dsp:txXfrm>
    </dsp:sp>
    <dsp:sp modelId="{4ABDAE1A-43EC-45DA-A28C-B29192A61C5C}">
      <dsp:nvSpPr>
        <dsp:cNvPr id="0" name=""/>
        <dsp:cNvSpPr/>
      </dsp:nvSpPr>
      <dsp:spPr>
        <a:xfrm>
          <a:off x="564222" y="1221022"/>
          <a:ext cx="700376" cy="700376"/>
        </a:xfrm>
        <a:prstGeom prst="ellipse">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zh-CN" altLang="en-US" sz="1700" kern="1200" dirty="0"/>
            <a:t>特性</a:t>
          </a:r>
        </a:p>
      </dsp:txBody>
      <dsp:txXfrm>
        <a:off x="666790" y="1323590"/>
        <a:ext cx="495240" cy="495240"/>
      </dsp:txXfrm>
    </dsp:sp>
    <dsp:sp modelId="{E80357B9-5448-47FA-954F-9BDACE5AE4CF}">
      <dsp:nvSpPr>
        <dsp:cNvPr id="0" name=""/>
        <dsp:cNvSpPr/>
      </dsp:nvSpPr>
      <dsp:spPr>
        <a:xfrm>
          <a:off x="1369655" y="830772"/>
          <a:ext cx="222719" cy="26054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zh-CN" altLang="en-US" sz="1100" kern="1200"/>
        </a:p>
      </dsp:txBody>
      <dsp:txXfrm>
        <a:off x="1369655" y="882880"/>
        <a:ext cx="155903" cy="156324"/>
      </dsp:txXfrm>
    </dsp:sp>
    <dsp:sp modelId="{32F0F297-EE33-4500-B149-59D3202980BF}">
      <dsp:nvSpPr>
        <dsp:cNvPr id="0" name=""/>
        <dsp:cNvSpPr/>
      </dsp:nvSpPr>
      <dsp:spPr>
        <a:xfrm>
          <a:off x="1684825" y="260666"/>
          <a:ext cx="1400753" cy="1400753"/>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zh-CN" altLang="en-US" sz="3500" kern="1200" dirty="0"/>
            <a:t>产品</a:t>
          </a:r>
        </a:p>
      </dsp:txBody>
      <dsp:txXfrm>
        <a:off x="1889961" y="465802"/>
        <a:ext cx="990481" cy="9904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11A03-6E10-4DF9-857C-2F5D2092ADF6}">
      <dsp:nvSpPr>
        <dsp:cNvPr id="0" name=""/>
        <dsp:cNvSpPr/>
      </dsp:nvSpPr>
      <dsp:spPr>
        <a:xfrm>
          <a:off x="793" y="733422"/>
          <a:ext cx="1051272" cy="1051272"/>
        </a:xfrm>
        <a:prstGeom prst="ellipse">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地名</a:t>
          </a:r>
        </a:p>
      </dsp:txBody>
      <dsp:txXfrm>
        <a:off x="154748" y="887377"/>
        <a:ext cx="743362" cy="743362"/>
      </dsp:txXfrm>
    </dsp:sp>
    <dsp:sp modelId="{E8AC5109-E323-4151-9160-FAA569065766}">
      <dsp:nvSpPr>
        <dsp:cNvPr id="0" name=""/>
        <dsp:cNvSpPr/>
      </dsp:nvSpPr>
      <dsp:spPr>
        <a:xfrm>
          <a:off x="1137428" y="954189"/>
          <a:ext cx="609737" cy="609737"/>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zh-CN" altLang="en-US" sz="1000" kern="1200"/>
        </a:p>
      </dsp:txBody>
      <dsp:txXfrm>
        <a:off x="1218249" y="1187352"/>
        <a:ext cx="448095" cy="143411"/>
      </dsp:txXfrm>
    </dsp:sp>
    <dsp:sp modelId="{C8EC6D29-01D1-4992-9CBE-6C4AAB7E6F0B}">
      <dsp:nvSpPr>
        <dsp:cNvPr id="0" name=""/>
        <dsp:cNvSpPr/>
      </dsp:nvSpPr>
      <dsp:spPr>
        <a:xfrm>
          <a:off x="1832529" y="733422"/>
          <a:ext cx="1051272" cy="1051272"/>
        </a:xfrm>
        <a:prstGeom prst="ellipse">
          <a:avLst/>
        </a:prstGeom>
        <a:solidFill>
          <a:schemeClr val="accen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商品名</a:t>
          </a:r>
        </a:p>
      </dsp:txBody>
      <dsp:txXfrm>
        <a:off x="1986484" y="887377"/>
        <a:ext cx="743362" cy="743362"/>
      </dsp:txXfrm>
    </dsp:sp>
    <dsp:sp modelId="{2242375E-EAD7-48A8-A441-CAC5708F73E3}">
      <dsp:nvSpPr>
        <dsp:cNvPr id="0" name=""/>
        <dsp:cNvSpPr/>
      </dsp:nvSpPr>
      <dsp:spPr>
        <a:xfrm>
          <a:off x="2969164" y="954189"/>
          <a:ext cx="609737" cy="609737"/>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zh-CN" altLang="en-US" sz="2100" kern="1200"/>
        </a:p>
      </dsp:txBody>
      <dsp:txXfrm>
        <a:off x="3049985" y="1079795"/>
        <a:ext cx="448095" cy="358525"/>
      </dsp:txXfrm>
    </dsp:sp>
    <dsp:sp modelId="{856DBC84-6EFE-4CB1-9454-3D6EFC8EEFB5}">
      <dsp:nvSpPr>
        <dsp:cNvPr id="0" name=""/>
        <dsp:cNvSpPr/>
      </dsp:nvSpPr>
      <dsp:spPr>
        <a:xfrm>
          <a:off x="3664265" y="733422"/>
          <a:ext cx="1051272" cy="1051272"/>
        </a:xfrm>
        <a:prstGeom prst="ellipse">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名称</a:t>
          </a:r>
        </a:p>
      </dsp:txBody>
      <dsp:txXfrm>
        <a:off x="3818220" y="887377"/>
        <a:ext cx="743362" cy="743362"/>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56876A3F-4FE3-4D4F-B92F-16318385074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zh-CN" altLang="en-US">
              <a:latin typeface="Microsoft YaHei UI" panose="020B0503020204020204" pitchFamily="34" charset="-122"/>
              <a:ea typeface="Microsoft YaHei UI" panose="020B0503020204020204" pitchFamily="34" charset="-122"/>
            </a:endParaRPr>
          </a:p>
        </p:txBody>
      </p:sp>
      <p:sp>
        <p:nvSpPr>
          <p:cNvPr id="3" name="日期占位符 2">
            <a:extLst>
              <a:ext uri="{FF2B5EF4-FFF2-40B4-BE49-F238E27FC236}">
                <a16:creationId xmlns:a16="http://schemas.microsoft.com/office/drawing/2014/main" id="{894516C7-1FF3-F44B-93B1-24B9AA324A7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CD1A256B-9B5B-4051-BBA5-1B55207E8D91}" type="datetime1">
              <a:rPr lang="zh-CN" altLang="en-US" smtClean="0">
                <a:latin typeface="Microsoft YaHei UI" panose="020B0503020204020204" pitchFamily="34" charset="-122"/>
                <a:ea typeface="Microsoft YaHei UI" panose="020B0503020204020204" pitchFamily="34" charset="-122"/>
              </a:rPr>
              <a:t>2021/3/28</a:t>
            </a:fld>
            <a:endParaRPr lang="zh-CN" altLang="en-US" dirty="0">
              <a:latin typeface="Microsoft YaHei UI" panose="020B0503020204020204" pitchFamily="34" charset="-122"/>
              <a:ea typeface="Microsoft YaHei UI" panose="020B0503020204020204" pitchFamily="34" charset="-122"/>
            </a:endParaRPr>
          </a:p>
        </p:txBody>
      </p:sp>
      <p:sp>
        <p:nvSpPr>
          <p:cNvPr id="4" name="页脚占位符 3">
            <a:extLst>
              <a:ext uri="{FF2B5EF4-FFF2-40B4-BE49-F238E27FC236}">
                <a16:creationId xmlns:a16="http://schemas.microsoft.com/office/drawing/2014/main" id="{EDC6268A-8AA9-4C40-BEFB-029DF3E8113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zh-CN" altLang="en-US">
              <a:latin typeface="Microsoft YaHei UI" panose="020B0503020204020204" pitchFamily="34" charset="-122"/>
              <a:ea typeface="Microsoft YaHei UI" panose="020B0503020204020204" pitchFamily="34" charset="-122"/>
            </a:endParaRPr>
          </a:p>
        </p:txBody>
      </p:sp>
      <p:sp>
        <p:nvSpPr>
          <p:cNvPr id="5" name="灯片编号占位符 4">
            <a:extLst>
              <a:ext uri="{FF2B5EF4-FFF2-40B4-BE49-F238E27FC236}">
                <a16:creationId xmlns:a16="http://schemas.microsoft.com/office/drawing/2014/main" id="{08E928AC-AE76-324A-BA05-D16BF60C79E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E62C3C4-9460-4343-9283-24A378E2714B}" type="slidenum">
              <a:rPr lang="en-US" altLang="zh-CN" smtClean="0">
                <a:latin typeface="Microsoft YaHei UI" panose="020B0503020204020204" pitchFamily="34" charset="-122"/>
                <a:ea typeface="Microsoft YaHei UI" panose="020B0503020204020204" pitchFamily="34" charset="-122"/>
              </a:rPr>
              <a:t>‹#›</a:t>
            </a:fld>
            <a:endParaRPr lang="zh-CN" altLang="en-US">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41905489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icrosoft YaHei UI" panose="020B0503020204020204" pitchFamily="34" charset="-122"/>
                <a:ea typeface="Microsoft YaHei UI" panose="020B0503020204020204" pitchFamily="34" charset="-122"/>
              </a:defRPr>
            </a:lvl1pPr>
          </a:lstStyle>
          <a:p>
            <a:endParaRPr lang="zh-CN" altLang="en-US" noProof="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icrosoft YaHei UI" panose="020B0503020204020204" pitchFamily="34" charset="-122"/>
                <a:ea typeface="Microsoft YaHei UI" panose="020B0503020204020204" pitchFamily="34" charset="-122"/>
              </a:defRPr>
            </a:lvl1pPr>
          </a:lstStyle>
          <a:p>
            <a:fld id="{EDD6EAA8-F606-4C25-8E59-2CAB5F9FECCA}" type="datetime1">
              <a:rPr lang="zh-CN" altLang="en-US" smtClean="0"/>
              <a:pPr/>
              <a:t>2021/3/28</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icrosoft YaHei UI" panose="020B0503020204020204" pitchFamily="34" charset="-122"/>
                <a:ea typeface="Microsoft YaHei UI" panose="020B0503020204020204" pitchFamily="34" charset="-122"/>
              </a:defRPr>
            </a:lvl1pPr>
          </a:lstStyle>
          <a:p>
            <a:endParaRPr lang="zh-CN" altLang="en-US" noProof="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icrosoft YaHei UI" panose="020B0503020204020204" pitchFamily="34" charset="-122"/>
                <a:ea typeface="Microsoft YaHei UI" panose="020B0503020204020204" pitchFamily="34" charset="-122"/>
              </a:defRPr>
            </a:lvl1pPr>
          </a:lstStyle>
          <a:p>
            <a:fld id="{F6DE8F2A-B3D4-43F2-B39B-CD77F64A1950}" type="slidenum">
              <a:rPr lang="en-US" altLang="zh-CN" noProof="0" smtClean="0"/>
              <a:pPr/>
              <a:t>‹#›</a:t>
            </a:fld>
            <a:endParaRPr lang="zh-CN" altLang="en-US" noProof="0"/>
          </a:p>
        </p:txBody>
      </p:sp>
    </p:spTree>
    <p:extLst>
      <p:ext uri="{BB962C8B-B14F-4D97-AF65-F5344CB8AC3E}">
        <p14:creationId xmlns:p14="http://schemas.microsoft.com/office/powerpoint/2010/main" val="44617796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1pPr>
    <a:lvl2pPr marL="4572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2pPr>
    <a:lvl3pPr marL="9144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3pPr>
    <a:lvl4pPr marL="13716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4pPr>
    <a:lvl5pPr marL="18288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a:p>
        </p:txBody>
      </p:sp>
      <p:sp>
        <p:nvSpPr>
          <p:cNvPr id="4" name="幻灯片编号占位符 3"/>
          <p:cNvSpPr>
            <a:spLocks noGrp="1"/>
          </p:cNvSpPr>
          <p:nvPr>
            <p:ph type="sldNum" sz="quarter" idx="5"/>
          </p:nvPr>
        </p:nvSpPr>
        <p:spPr/>
        <p:txBody>
          <a:bodyPr rtlCol="0"/>
          <a:lstStyle/>
          <a:p>
            <a:pPr rtl="0"/>
            <a:fld id="{F6DE8F2A-B3D4-43F2-B39B-CD77F64A1950}" type="slidenum">
              <a:rPr lang="en-US" altLang="zh-CN" smtClean="0"/>
              <a:t>1</a:t>
            </a:fld>
            <a:endParaRPr lang="zh-CN" altLang="en-US"/>
          </a:p>
        </p:txBody>
      </p:sp>
    </p:spTree>
    <p:extLst>
      <p:ext uri="{BB962C8B-B14F-4D97-AF65-F5344CB8AC3E}">
        <p14:creationId xmlns:p14="http://schemas.microsoft.com/office/powerpoint/2010/main" val="1681437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a:p>
        </p:txBody>
      </p:sp>
      <p:sp>
        <p:nvSpPr>
          <p:cNvPr id="4" name="幻灯片编号占位符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6DE8F2A-B3D4-43F2-B39B-CD77F64A1950}" type="slidenum">
              <a:rPr kumimoji="0" lang="en-US" altLang="zh-CN" sz="1200" b="0" i="0" u="none" strike="noStrike" kern="1200" cap="none" spc="0" normalizeH="0" baseline="0" noProof="0" smtClean="0">
                <a:ln>
                  <a:noFill/>
                </a:ln>
                <a:solidFill>
                  <a:prstClr val="black"/>
                </a:solidFill>
                <a:effectLst/>
                <a:uLnTx/>
                <a:uFillTx/>
                <a:latin typeface="Microsoft YaHei UI" panose="020B0503020204020204" pitchFamily="34" charset="-122"/>
                <a:ea typeface="Microsoft YaHei UI"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Microsoft YaHei UI" panose="020B0503020204020204" pitchFamily="34" charset="-122"/>
              <a:ea typeface="Microsoft YaHei UI" panose="020B0503020204020204" pitchFamily="34" charset="-122"/>
              <a:cs typeface="+mn-cs"/>
            </a:endParaRPr>
          </a:p>
        </p:txBody>
      </p:sp>
    </p:spTree>
    <p:extLst>
      <p:ext uri="{BB962C8B-B14F-4D97-AF65-F5344CB8AC3E}">
        <p14:creationId xmlns:p14="http://schemas.microsoft.com/office/powerpoint/2010/main" val="1830667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a:p>
        </p:txBody>
      </p:sp>
      <p:sp>
        <p:nvSpPr>
          <p:cNvPr id="4" name="幻灯片编号占位符 3"/>
          <p:cNvSpPr>
            <a:spLocks noGrp="1"/>
          </p:cNvSpPr>
          <p:nvPr>
            <p:ph type="sldNum" sz="quarter" idx="5"/>
          </p:nvPr>
        </p:nvSpPr>
        <p:spPr/>
        <p:txBody>
          <a:bodyPr rtlCol="0"/>
          <a:lstStyle/>
          <a:p>
            <a:pPr rtl="0"/>
            <a:fld id="{F6DE8F2A-B3D4-43F2-B39B-CD77F64A1950}" type="slidenum">
              <a:rPr lang="en-US" altLang="zh-CN" smtClean="0"/>
              <a:t>13</a:t>
            </a:fld>
            <a:endParaRPr lang="zh-CN" altLang="en-US"/>
          </a:p>
        </p:txBody>
      </p:sp>
    </p:spTree>
    <p:extLst>
      <p:ext uri="{BB962C8B-B14F-4D97-AF65-F5344CB8AC3E}">
        <p14:creationId xmlns:p14="http://schemas.microsoft.com/office/powerpoint/2010/main" val="2663247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a:p>
        </p:txBody>
      </p:sp>
      <p:sp>
        <p:nvSpPr>
          <p:cNvPr id="4" name="幻灯片编号占位符 3"/>
          <p:cNvSpPr>
            <a:spLocks noGrp="1"/>
          </p:cNvSpPr>
          <p:nvPr>
            <p:ph type="sldNum" sz="quarter" idx="5"/>
          </p:nvPr>
        </p:nvSpPr>
        <p:spPr/>
        <p:txBody>
          <a:bodyPr rtlCol="0"/>
          <a:lstStyle/>
          <a:p>
            <a:pPr rtl="0"/>
            <a:fld id="{F6DE8F2A-B3D4-43F2-B39B-CD77F64A1950}" type="slidenum">
              <a:rPr lang="en-US" altLang="zh-CN" smtClean="0"/>
              <a:t>14</a:t>
            </a:fld>
            <a:endParaRPr lang="zh-CN" altLang="en-US"/>
          </a:p>
        </p:txBody>
      </p:sp>
    </p:spTree>
    <p:extLst>
      <p:ext uri="{BB962C8B-B14F-4D97-AF65-F5344CB8AC3E}">
        <p14:creationId xmlns:p14="http://schemas.microsoft.com/office/powerpoint/2010/main" val="170821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a:p>
        </p:txBody>
      </p:sp>
      <p:sp>
        <p:nvSpPr>
          <p:cNvPr id="4" name="幻灯片编号占位符 3"/>
          <p:cNvSpPr>
            <a:spLocks noGrp="1"/>
          </p:cNvSpPr>
          <p:nvPr>
            <p:ph type="sldNum" sz="quarter" idx="5"/>
          </p:nvPr>
        </p:nvSpPr>
        <p:spPr/>
        <p:txBody>
          <a:bodyPr rtlCol="0"/>
          <a:lstStyle/>
          <a:p>
            <a:pPr rtl="0"/>
            <a:fld id="{F6DE8F2A-B3D4-43F2-B39B-CD77F64A1950}" type="slidenum">
              <a:rPr lang="en-US" altLang="zh-CN" smtClean="0"/>
              <a:t>16</a:t>
            </a:fld>
            <a:endParaRPr lang="zh-CN" altLang="en-US"/>
          </a:p>
        </p:txBody>
      </p:sp>
    </p:spTree>
    <p:extLst>
      <p:ext uri="{BB962C8B-B14F-4D97-AF65-F5344CB8AC3E}">
        <p14:creationId xmlns:p14="http://schemas.microsoft.com/office/powerpoint/2010/main" val="2663247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a:p>
        </p:txBody>
      </p:sp>
      <p:sp>
        <p:nvSpPr>
          <p:cNvPr id="4" name="幻灯片编号占位符 3"/>
          <p:cNvSpPr>
            <a:spLocks noGrp="1"/>
          </p:cNvSpPr>
          <p:nvPr>
            <p:ph type="sldNum" sz="quarter" idx="5"/>
          </p:nvPr>
        </p:nvSpPr>
        <p:spPr/>
        <p:txBody>
          <a:bodyPr rtlCol="0"/>
          <a:lstStyle/>
          <a:p>
            <a:pPr rtl="0"/>
            <a:fld id="{F6DE8F2A-B3D4-43F2-B39B-CD77F64A1950}" type="slidenum">
              <a:rPr lang="en-US" altLang="zh-CN" smtClean="0"/>
              <a:t>20</a:t>
            </a:fld>
            <a:endParaRPr lang="zh-CN" altLang="en-US"/>
          </a:p>
        </p:txBody>
      </p:sp>
    </p:spTree>
    <p:extLst>
      <p:ext uri="{BB962C8B-B14F-4D97-AF65-F5344CB8AC3E}">
        <p14:creationId xmlns:p14="http://schemas.microsoft.com/office/powerpoint/2010/main" val="1935414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a:p>
        </p:txBody>
      </p:sp>
      <p:sp>
        <p:nvSpPr>
          <p:cNvPr id="4" name="幻灯片编号占位符 3"/>
          <p:cNvSpPr>
            <a:spLocks noGrp="1"/>
          </p:cNvSpPr>
          <p:nvPr>
            <p:ph type="sldNum" sz="quarter" idx="5"/>
          </p:nvPr>
        </p:nvSpPr>
        <p:spPr/>
        <p:txBody>
          <a:bodyPr rtlCol="0"/>
          <a:lstStyle/>
          <a:p>
            <a:pPr rtl="0"/>
            <a:fld id="{F6DE8F2A-B3D4-43F2-B39B-CD77F64A1950}" type="slidenum">
              <a:rPr lang="en-US" altLang="zh-CN" smtClean="0"/>
              <a:t>21</a:t>
            </a:fld>
            <a:endParaRPr lang="zh-CN" altLang="en-US"/>
          </a:p>
        </p:txBody>
      </p:sp>
    </p:spTree>
    <p:extLst>
      <p:ext uri="{BB962C8B-B14F-4D97-AF65-F5344CB8AC3E}">
        <p14:creationId xmlns:p14="http://schemas.microsoft.com/office/powerpoint/2010/main" val="707722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a:p>
        </p:txBody>
      </p:sp>
      <p:sp>
        <p:nvSpPr>
          <p:cNvPr id="4" name="幻灯片编号占位符 3"/>
          <p:cNvSpPr>
            <a:spLocks noGrp="1"/>
          </p:cNvSpPr>
          <p:nvPr>
            <p:ph type="sldNum" sz="quarter" idx="5"/>
          </p:nvPr>
        </p:nvSpPr>
        <p:spPr/>
        <p:txBody>
          <a:bodyPr rtlCol="0"/>
          <a:lstStyle/>
          <a:p>
            <a:pPr rtl="0"/>
            <a:fld id="{F6DE8F2A-B3D4-43F2-B39B-CD77F64A1950}" type="slidenum">
              <a:rPr lang="en-US" altLang="zh-CN" smtClean="0"/>
              <a:t>2</a:t>
            </a:fld>
            <a:endParaRPr lang="zh-CN" altLang="en-US"/>
          </a:p>
        </p:txBody>
      </p:sp>
    </p:spTree>
    <p:extLst>
      <p:ext uri="{BB962C8B-B14F-4D97-AF65-F5344CB8AC3E}">
        <p14:creationId xmlns:p14="http://schemas.microsoft.com/office/powerpoint/2010/main" val="3222397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a:p>
        </p:txBody>
      </p:sp>
      <p:sp>
        <p:nvSpPr>
          <p:cNvPr id="4" name="幻灯片编号占位符 3"/>
          <p:cNvSpPr>
            <a:spLocks noGrp="1"/>
          </p:cNvSpPr>
          <p:nvPr>
            <p:ph type="sldNum" sz="quarter" idx="5"/>
          </p:nvPr>
        </p:nvSpPr>
        <p:spPr/>
        <p:txBody>
          <a:bodyPr rtlCol="0"/>
          <a:lstStyle/>
          <a:p>
            <a:pPr rtl="0"/>
            <a:fld id="{F6DE8F2A-B3D4-43F2-B39B-CD77F64A1950}" type="slidenum">
              <a:rPr lang="en-US" altLang="zh-CN" smtClean="0"/>
              <a:t>3</a:t>
            </a:fld>
            <a:endParaRPr lang="zh-CN" altLang="en-US"/>
          </a:p>
        </p:txBody>
      </p:sp>
    </p:spTree>
    <p:extLst>
      <p:ext uri="{BB962C8B-B14F-4D97-AF65-F5344CB8AC3E}">
        <p14:creationId xmlns:p14="http://schemas.microsoft.com/office/powerpoint/2010/main" val="4108562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a:p>
        </p:txBody>
      </p:sp>
      <p:sp>
        <p:nvSpPr>
          <p:cNvPr id="4" name="幻灯片编号占位符 3"/>
          <p:cNvSpPr>
            <a:spLocks noGrp="1"/>
          </p:cNvSpPr>
          <p:nvPr>
            <p:ph type="sldNum" sz="quarter" idx="5"/>
          </p:nvPr>
        </p:nvSpPr>
        <p:spPr/>
        <p:txBody>
          <a:bodyPr rtlCol="0"/>
          <a:lstStyle/>
          <a:p>
            <a:pPr rtl="0"/>
            <a:fld id="{F6DE8F2A-B3D4-43F2-B39B-CD77F64A1950}" type="slidenum">
              <a:rPr lang="en-US" altLang="zh-CN" smtClean="0"/>
              <a:t>4</a:t>
            </a:fld>
            <a:endParaRPr lang="zh-CN" altLang="en-US"/>
          </a:p>
        </p:txBody>
      </p:sp>
    </p:spTree>
    <p:extLst>
      <p:ext uri="{BB962C8B-B14F-4D97-AF65-F5344CB8AC3E}">
        <p14:creationId xmlns:p14="http://schemas.microsoft.com/office/powerpoint/2010/main" val="2958786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a:p>
        </p:txBody>
      </p:sp>
      <p:sp>
        <p:nvSpPr>
          <p:cNvPr id="4" name="幻灯片编号占位符 3"/>
          <p:cNvSpPr>
            <a:spLocks noGrp="1"/>
          </p:cNvSpPr>
          <p:nvPr>
            <p:ph type="sldNum" sz="quarter" idx="5"/>
          </p:nvPr>
        </p:nvSpPr>
        <p:spPr/>
        <p:txBody>
          <a:bodyPr rtlCol="0"/>
          <a:lstStyle/>
          <a:p>
            <a:pPr rtl="0"/>
            <a:fld id="{F6DE8F2A-B3D4-43F2-B39B-CD77F64A1950}" type="slidenum">
              <a:rPr lang="en-US" altLang="zh-CN" smtClean="0"/>
              <a:t>5</a:t>
            </a:fld>
            <a:endParaRPr lang="zh-CN" altLang="en-US"/>
          </a:p>
        </p:txBody>
      </p:sp>
    </p:spTree>
    <p:extLst>
      <p:ext uri="{BB962C8B-B14F-4D97-AF65-F5344CB8AC3E}">
        <p14:creationId xmlns:p14="http://schemas.microsoft.com/office/powerpoint/2010/main" val="1161388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a:p>
        </p:txBody>
      </p:sp>
      <p:sp>
        <p:nvSpPr>
          <p:cNvPr id="4" name="幻灯片编号占位符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6DE8F2A-B3D4-43F2-B39B-CD77F64A1950}" type="slidenum">
              <a:rPr kumimoji="0" lang="en-US" altLang="zh-CN" sz="1200" b="0" i="0" u="none" strike="noStrike" kern="1200" cap="none" spc="0" normalizeH="0" baseline="0" noProof="0" smtClean="0">
                <a:ln>
                  <a:noFill/>
                </a:ln>
                <a:solidFill>
                  <a:prstClr val="black"/>
                </a:solidFill>
                <a:effectLst/>
                <a:uLnTx/>
                <a:uFillTx/>
                <a:latin typeface="Microsoft YaHei UI" panose="020B0503020204020204" pitchFamily="34" charset="-122"/>
                <a:ea typeface="Microsoft YaHei UI"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Microsoft YaHei UI" panose="020B0503020204020204" pitchFamily="34" charset="-122"/>
              <a:ea typeface="Microsoft YaHei UI" panose="020B0503020204020204" pitchFamily="34" charset="-122"/>
              <a:cs typeface="+mn-cs"/>
            </a:endParaRPr>
          </a:p>
        </p:txBody>
      </p:sp>
    </p:spTree>
    <p:extLst>
      <p:ext uri="{BB962C8B-B14F-4D97-AF65-F5344CB8AC3E}">
        <p14:creationId xmlns:p14="http://schemas.microsoft.com/office/powerpoint/2010/main" val="793883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a:p>
        </p:txBody>
      </p:sp>
      <p:sp>
        <p:nvSpPr>
          <p:cNvPr id="4" name="灯片编号占位符 3"/>
          <p:cNvSpPr>
            <a:spLocks noGrp="1"/>
          </p:cNvSpPr>
          <p:nvPr>
            <p:ph type="sldNum" sz="quarter" idx="5"/>
          </p:nvPr>
        </p:nvSpPr>
        <p:spPr/>
        <p:txBody>
          <a:bodyPr rtlCol="0"/>
          <a:lstStyle/>
          <a:p>
            <a:pPr rtl="0"/>
            <a:fld id="{F6DE8F2A-B3D4-43F2-B39B-CD77F64A1950}" type="slidenum">
              <a:rPr lang="en-US" altLang="zh-CN" smtClean="0"/>
              <a:t>7</a:t>
            </a:fld>
            <a:endParaRPr lang="zh-CN" altLang="en-US"/>
          </a:p>
        </p:txBody>
      </p:sp>
    </p:spTree>
    <p:extLst>
      <p:ext uri="{BB962C8B-B14F-4D97-AF65-F5344CB8AC3E}">
        <p14:creationId xmlns:p14="http://schemas.microsoft.com/office/powerpoint/2010/main" val="944344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a:p>
        </p:txBody>
      </p:sp>
      <p:sp>
        <p:nvSpPr>
          <p:cNvPr id="4" name="幻灯片编号占位符 3"/>
          <p:cNvSpPr>
            <a:spLocks noGrp="1"/>
          </p:cNvSpPr>
          <p:nvPr>
            <p:ph type="sldNum" sz="quarter" idx="5"/>
          </p:nvPr>
        </p:nvSpPr>
        <p:spPr/>
        <p:txBody>
          <a:bodyPr rtlCol="0"/>
          <a:lstStyle/>
          <a:p>
            <a:pPr rtl="0"/>
            <a:fld id="{F6DE8F2A-B3D4-43F2-B39B-CD77F64A1950}" type="slidenum">
              <a:rPr lang="en-US" altLang="zh-CN" smtClean="0"/>
              <a:t>9</a:t>
            </a:fld>
            <a:endParaRPr lang="zh-CN" altLang="en-US"/>
          </a:p>
        </p:txBody>
      </p:sp>
    </p:spTree>
    <p:extLst>
      <p:ext uri="{BB962C8B-B14F-4D97-AF65-F5344CB8AC3E}">
        <p14:creationId xmlns:p14="http://schemas.microsoft.com/office/powerpoint/2010/main" val="1161388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a:p>
        </p:txBody>
      </p:sp>
      <p:sp>
        <p:nvSpPr>
          <p:cNvPr id="4" name="幻灯片编号占位符 3"/>
          <p:cNvSpPr>
            <a:spLocks noGrp="1"/>
          </p:cNvSpPr>
          <p:nvPr>
            <p:ph type="sldNum" sz="quarter" idx="5"/>
          </p:nvPr>
        </p:nvSpPr>
        <p:spPr/>
        <p:txBody>
          <a:bodyPr rtlCol="0"/>
          <a:lstStyle/>
          <a:p>
            <a:pPr rtl="0"/>
            <a:fld id="{F6DE8F2A-B3D4-43F2-B39B-CD77F64A1950}" type="slidenum">
              <a:rPr lang="en-US" altLang="zh-CN" smtClean="0"/>
              <a:t>10</a:t>
            </a:fld>
            <a:endParaRPr lang="zh-CN" altLang="en-US"/>
          </a:p>
        </p:txBody>
      </p:sp>
    </p:spTree>
    <p:extLst>
      <p:ext uri="{BB962C8B-B14F-4D97-AF65-F5344CB8AC3E}">
        <p14:creationId xmlns:p14="http://schemas.microsoft.com/office/powerpoint/2010/main" val="1321077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包含图像的标题幻灯片">
    <p:spTree>
      <p:nvGrpSpPr>
        <p:cNvPr id="1" name=""/>
        <p:cNvGrpSpPr/>
        <p:nvPr/>
      </p:nvGrpSpPr>
      <p:grpSpPr>
        <a:xfrm>
          <a:off x="0" y="0"/>
          <a:ext cx="0" cy="0"/>
          <a:chOff x="0" y="0"/>
          <a:chExt cx="0" cy="0"/>
        </a:xfrm>
      </p:grpSpPr>
      <p:sp>
        <p:nvSpPr>
          <p:cNvPr id="36" name="图片占位符 35">
            <a:extLst>
              <a:ext uri="{FF2B5EF4-FFF2-40B4-BE49-F238E27FC236}">
                <a16:creationId xmlns:a16="http://schemas.microsoft.com/office/drawing/2014/main" id="{8B934246-87B1-4444-9DCA-06622CAD5507}"/>
              </a:ext>
            </a:extLst>
          </p:cNvPr>
          <p:cNvSpPr>
            <a:spLocks noGrp="1"/>
          </p:cNvSpPr>
          <p:nvPr>
            <p:ph type="pic" sz="quarter" idx="10" hasCustomPrompt="1"/>
          </p:nvPr>
        </p:nvSpPr>
        <p:spPr>
          <a:xfrm>
            <a:off x="123992" y="124953"/>
            <a:ext cx="11944014" cy="4372387"/>
          </a:xfrm>
          <a:custGeom>
            <a:avLst/>
            <a:gdLst>
              <a:gd name="connsiteX0" fmla="*/ 0 w 11944014"/>
              <a:gd name="connsiteY0" fmla="*/ 0 h 4372387"/>
              <a:gd name="connsiteX1" fmla="*/ 11944014 w 11944014"/>
              <a:gd name="connsiteY1" fmla="*/ 0 h 4372387"/>
              <a:gd name="connsiteX2" fmla="*/ 11944014 w 11944014"/>
              <a:gd name="connsiteY2" fmla="*/ 4064314 h 4372387"/>
              <a:gd name="connsiteX3" fmla="*/ 11419539 w 11944014"/>
              <a:gd name="connsiteY3" fmla="*/ 4152711 h 4372387"/>
              <a:gd name="connsiteX4" fmla="*/ 4857299 w 11944014"/>
              <a:gd name="connsiteY4" fmla="*/ 3772522 h 4372387"/>
              <a:gd name="connsiteX5" fmla="*/ 510557 w 11944014"/>
              <a:gd name="connsiteY5" fmla="*/ 3115117 h 4372387"/>
              <a:gd name="connsiteX6" fmla="*/ 0 w 11944014"/>
              <a:gd name="connsiteY6" fmla="*/ 3085767 h 437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4014" h="4372387">
                <a:moveTo>
                  <a:pt x="0" y="0"/>
                </a:moveTo>
                <a:lnTo>
                  <a:pt x="11944014" y="0"/>
                </a:lnTo>
                <a:lnTo>
                  <a:pt x="11944014" y="4064314"/>
                </a:lnTo>
                <a:lnTo>
                  <a:pt x="11419539" y="4152711"/>
                </a:lnTo>
                <a:cubicBezTo>
                  <a:pt x="10120431" y="4379826"/>
                  <a:pt x="8581267" y="4634432"/>
                  <a:pt x="4857299" y="3772522"/>
                </a:cubicBezTo>
                <a:cubicBezTo>
                  <a:pt x="3261016" y="3403063"/>
                  <a:pt x="1951876" y="3212078"/>
                  <a:pt x="510557" y="3115117"/>
                </a:cubicBezTo>
                <a:lnTo>
                  <a:pt x="0" y="3085767"/>
                </a:lnTo>
                <a:close/>
              </a:path>
            </a:pathLst>
          </a:custGeom>
          <a:solidFill>
            <a:schemeClr val="bg1">
              <a:lumMod val="95000"/>
            </a:schemeClr>
          </a:solidFill>
        </p:spPr>
        <p:txBody>
          <a:bodyPr vert="horz" wrap="square" lIns="91440" tIns="45720" rIns="91440" bIns="45720" rtlCol="0" anchor="ctr" anchorCtr="1">
            <a:noAutofit/>
          </a:bodyPr>
          <a:lstStyle>
            <a:lvl1pPr marL="0" indent="0">
              <a:buNone/>
              <a:defRPr lang="en-GB" sz="1800" dirty="0">
                <a:latin typeface="Microsoft YaHei UI" panose="020B0503020204020204" pitchFamily="34" charset="-122"/>
                <a:ea typeface="Microsoft YaHei UI" panose="020B0503020204020204" pitchFamily="34" charset="-122"/>
              </a:defRPr>
            </a:lvl1pPr>
          </a:lstStyle>
          <a:p>
            <a:pPr marL="228600" lvl="0" indent="-228600" algn="ctr" rtl="0"/>
            <a:r>
              <a:rPr lang="zh-CN" altLang="en-US" noProof="0"/>
              <a:t>插入图像</a:t>
            </a:r>
          </a:p>
        </p:txBody>
      </p:sp>
      <p:sp>
        <p:nvSpPr>
          <p:cNvPr id="8" name="任意多边形：形状 7">
            <a:extLst>
              <a:ext uri="{FF2B5EF4-FFF2-40B4-BE49-F238E27FC236}">
                <a16:creationId xmlns:a16="http://schemas.microsoft.com/office/drawing/2014/main" id="{1E99C6B2-05CE-48A7-8696-CEC64BE74DF5}"/>
              </a:ext>
            </a:extLst>
          </p:cNvPr>
          <p:cNvSpPr/>
          <p:nvPr userDrawn="1"/>
        </p:nvSpPr>
        <p:spPr>
          <a:xfrm>
            <a:off x="-1" y="0"/>
            <a:ext cx="12192001" cy="6858000"/>
          </a:xfrm>
          <a:custGeom>
            <a:avLst/>
            <a:gdLst>
              <a:gd name="connsiteX0" fmla="*/ 123993 w 12192001"/>
              <a:gd name="connsiteY0" fmla="*/ 123993 h 6858000"/>
              <a:gd name="connsiteX1" fmla="*/ 123993 w 12192001"/>
              <a:gd name="connsiteY1" fmla="*/ 3209760 h 6858000"/>
              <a:gd name="connsiteX2" fmla="*/ 634550 w 12192001"/>
              <a:gd name="connsiteY2" fmla="*/ 3239110 h 6858000"/>
              <a:gd name="connsiteX3" fmla="*/ 4981292 w 12192001"/>
              <a:gd name="connsiteY3" fmla="*/ 3896515 h 6858000"/>
              <a:gd name="connsiteX4" fmla="*/ 11543532 w 12192001"/>
              <a:gd name="connsiteY4" fmla="*/ 4276704 h 6858000"/>
              <a:gd name="connsiteX5" fmla="*/ 12068007 w 12192001"/>
              <a:gd name="connsiteY5" fmla="*/ 4188307 h 6858000"/>
              <a:gd name="connsiteX6" fmla="*/ 12068007 w 12192001"/>
              <a:gd name="connsiteY6" fmla="*/ 123993 h 6858000"/>
              <a:gd name="connsiteX7" fmla="*/ 0 w 12192001"/>
              <a:gd name="connsiteY7" fmla="*/ 0 h 6858000"/>
              <a:gd name="connsiteX8" fmla="*/ 12192000 w 12192001"/>
              <a:gd name="connsiteY8" fmla="*/ 0 h 6858000"/>
              <a:gd name="connsiteX9" fmla="*/ 12192000 w 12192001"/>
              <a:gd name="connsiteY9" fmla="*/ 4167393 h 6858000"/>
              <a:gd name="connsiteX10" fmla="*/ 12192001 w 12192001"/>
              <a:gd name="connsiteY10" fmla="*/ 4167393 h 6858000"/>
              <a:gd name="connsiteX11" fmla="*/ 12192001 w 12192001"/>
              <a:gd name="connsiteY11" fmla="*/ 4799849 h 6858000"/>
              <a:gd name="connsiteX12" fmla="*/ 12192001 w 12192001"/>
              <a:gd name="connsiteY12" fmla="*/ 4950491 h 6858000"/>
              <a:gd name="connsiteX13" fmla="*/ 12192001 w 12192001"/>
              <a:gd name="connsiteY13" fmla="*/ 6858000 h 6858000"/>
              <a:gd name="connsiteX14" fmla="*/ 12192000 w 12192001"/>
              <a:gd name="connsiteY14" fmla="*/ 6858000 h 6858000"/>
              <a:gd name="connsiteX15" fmla="*/ 1 w 12192001"/>
              <a:gd name="connsiteY15" fmla="*/ 6858000 h 6858000"/>
              <a:gd name="connsiteX16" fmla="*/ 0 w 12192001"/>
              <a:gd name="connsiteY1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2001" h="6858000">
                <a:moveTo>
                  <a:pt x="123993" y="123993"/>
                </a:moveTo>
                <a:lnTo>
                  <a:pt x="123993" y="3209760"/>
                </a:lnTo>
                <a:lnTo>
                  <a:pt x="634550" y="3239110"/>
                </a:lnTo>
                <a:cubicBezTo>
                  <a:pt x="2075869" y="3336071"/>
                  <a:pt x="3385009" y="3527056"/>
                  <a:pt x="4981292" y="3896515"/>
                </a:cubicBezTo>
                <a:cubicBezTo>
                  <a:pt x="8705260" y="4758425"/>
                  <a:pt x="10244424" y="4503819"/>
                  <a:pt x="11543532" y="4276704"/>
                </a:cubicBezTo>
                <a:lnTo>
                  <a:pt x="12068007" y="4188307"/>
                </a:lnTo>
                <a:lnTo>
                  <a:pt x="12068007" y="123993"/>
                </a:lnTo>
                <a:close/>
                <a:moveTo>
                  <a:pt x="0" y="0"/>
                </a:moveTo>
                <a:lnTo>
                  <a:pt x="12192000" y="0"/>
                </a:lnTo>
                <a:lnTo>
                  <a:pt x="12192000" y="4167393"/>
                </a:lnTo>
                <a:lnTo>
                  <a:pt x="12192001" y="4167393"/>
                </a:lnTo>
                <a:lnTo>
                  <a:pt x="12192001" y="4799849"/>
                </a:lnTo>
                <a:lnTo>
                  <a:pt x="12192001" y="4950491"/>
                </a:lnTo>
                <a:lnTo>
                  <a:pt x="12192001" y="6858000"/>
                </a:lnTo>
                <a:lnTo>
                  <a:pt x="12192000" y="6858000"/>
                </a:lnTo>
                <a:lnTo>
                  <a:pt x="1"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solidFill>
                <a:schemeClr val="tx1"/>
              </a:solidFill>
              <a:latin typeface="Microsoft YaHei UI" panose="020B0503020204020204" pitchFamily="34" charset="-122"/>
              <a:ea typeface="Microsoft YaHei UI" panose="020B0503020204020204" pitchFamily="34" charset="-122"/>
            </a:endParaRPr>
          </a:p>
        </p:txBody>
      </p:sp>
      <p:sp>
        <p:nvSpPr>
          <p:cNvPr id="3" name="副标题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dirty="0">
                <a:solidFill>
                  <a:schemeClr val="accent2">
                    <a:lumMod val="50000"/>
                  </a:schemeClr>
                </a:solidFill>
                <a:latin typeface="Microsoft YaHei UI" panose="020B0503020204020204" pitchFamily="34" charset="-122"/>
                <a:ea typeface="Microsoft YaHei UI" panose="020B0503020204020204" pitchFamily="34" charset="-122"/>
              </a:defRPr>
            </a:lvl1pPr>
          </a:lstStyle>
          <a:p>
            <a:pPr marL="228600" lvl="0" indent="-228600" rtl="0"/>
            <a:r>
              <a:rPr lang="zh-CN" altLang="en-US" noProof="0"/>
              <a:t>副标题</a:t>
            </a:r>
          </a:p>
        </p:txBody>
      </p:sp>
      <p:sp>
        <p:nvSpPr>
          <p:cNvPr id="2" name="标题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10607040" cy="701731"/>
          </a:xfrm>
        </p:spPr>
        <p:txBody>
          <a:bodyPr vert="horz" lIns="91440" tIns="45720" rIns="91440" bIns="45720" rtlCol="0" anchor="b">
            <a:spAutoFit/>
          </a:bodyPr>
          <a:lstStyle>
            <a:lvl1pPr>
              <a:defRPr lang="en-GB" sz="4400" b="1" dirty="0">
                <a:solidFill>
                  <a:schemeClr val="tx1">
                    <a:lumMod val="75000"/>
                    <a:lumOff val="25000"/>
                  </a:schemeClr>
                </a:solidFill>
                <a:latin typeface="Microsoft YaHei UI" panose="020B0503020204020204" pitchFamily="34" charset="-122"/>
                <a:ea typeface="Microsoft YaHei UI" panose="020B0503020204020204" pitchFamily="34" charset="-122"/>
              </a:defRPr>
            </a:lvl1pPr>
          </a:lstStyle>
          <a:p>
            <a:pPr marL="0" lvl="0" rtl="0"/>
            <a:r>
              <a:rPr lang="zh-CN" altLang="en-US" noProof="0"/>
              <a:t>标题</a:t>
            </a:r>
          </a:p>
        </p:txBody>
      </p:sp>
      <p:sp>
        <p:nvSpPr>
          <p:cNvPr id="11" name="长方形 10">
            <a:extLst>
              <a:ext uri="{FF2B5EF4-FFF2-40B4-BE49-F238E27FC236}">
                <a16:creationId xmlns:a16="http://schemas.microsoft.com/office/drawing/2014/main" id="{45C25376-E6F9-4E5A-A81D-E7FA342FB230}"/>
              </a:ext>
            </a:extLst>
          </p:cNvPr>
          <p:cNvSpPr/>
          <p:nvPr userDrawn="1"/>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1170484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照片 + 文本">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DEB162-E699-464C-B2EE-136D517A9B8B}"/>
              </a:ext>
            </a:extLst>
          </p:cNvPr>
          <p:cNvSpPr>
            <a:spLocks noGrp="1"/>
          </p:cNvSpPr>
          <p:nvPr>
            <p:ph type="title"/>
          </p:nvPr>
        </p:nvSpPr>
        <p:spPr>
          <a:xfrm>
            <a:off x="446314" y="500215"/>
            <a:ext cx="11174186" cy="590931"/>
          </a:xfrm>
        </p:spPr>
        <p:txBody>
          <a:bodyPr vert="horz" wrap="square" lIns="91440" tIns="45720" rIns="91440" bIns="45720" rtlCol="0" anchor="ctr">
            <a:spAutoFit/>
          </a:bodyPr>
          <a:lstStyle>
            <a:lvl1pPr>
              <a:defRPr lang="en-GB" sz="3600" spc="-60" dirty="0">
                <a:latin typeface="Microsoft YaHei UI" panose="020B0503020204020204" pitchFamily="34" charset="-122"/>
                <a:ea typeface="Microsoft YaHei UI" panose="020B0503020204020204" pitchFamily="34" charset="-122"/>
              </a:defRPr>
            </a:lvl1pPr>
          </a:lstStyle>
          <a:p>
            <a:pPr lvl="0" rtl="0"/>
            <a:r>
              <a:rPr lang="zh-CN" altLang="en-US" noProof="0"/>
              <a:t>单击此处编辑母版标题样式</a:t>
            </a:r>
          </a:p>
        </p:txBody>
      </p:sp>
      <p:sp>
        <p:nvSpPr>
          <p:cNvPr id="5" name="图片占位符 4">
            <a:extLst>
              <a:ext uri="{FF2B5EF4-FFF2-40B4-BE49-F238E27FC236}">
                <a16:creationId xmlns:a16="http://schemas.microsoft.com/office/drawing/2014/main" id="{92C6531E-FB8E-4000-B873-B745C681E2F5}"/>
              </a:ext>
            </a:extLst>
          </p:cNvPr>
          <p:cNvSpPr>
            <a:spLocks noGrp="1"/>
          </p:cNvSpPr>
          <p:nvPr>
            <p:ph type="pic" sz="quarter" idx="13" hasCustomPrompt="1"/>
          </p:nvPr>
        </p:nvSpPr>
        <p:spPr>
          <a:xfrm>
            <a:off x="0" y="1248876"/>
            <a:ext cx="12192000" cy="2119313"/>
          </a:xfrm>
          <a:solidFill>
            <a:schemeClr val="bg1">
              <a:lumMod val="95000"/>
            </a:schemeClr>
          </a:solidFill>
        </p:spPr>
        <p:txBody>
          <a:bodyPr vert="horz" wrap="square" lIns="91440" tIns="45720" rIns="91440" bIns="45720" rtlCol="0" anchor="ctr" anchorCtr="1">
            <a:noAutofit/>
          </a:bodyPr>
          <a:lstStyle>
            <a:lvl1pPr marL="0" indent="0">
              <a:buNone/>
              <a:defRPr lang="en-GB" sz="1800">
                <a:latin typeface="Microsoft YaHei UI" panose="020B0503020204020204" pitchFamily="34" charset="-122"/>
                <a:ea typeface="Microsoft YaHei UI" panose="020B0503020204020204" pitchFamily="34" charset="-122"/>
              </a:defRPr>
            </a:lvl1pPr>
          </a:lstStyle>
          <a:p>
            <a:pPr marL="228600" lvl="0" indent="-228600" algn="ctr" rtl="0"/>
            <a:r>
              <a:rPr lang="zh-CN" altLang="en-US" noProof="0"/>
              <a:t>插入图像</a:t>
            </a:r>
          </a:p>
        </p:txBody>
      </p:sp>
      <p:sp>
        <p:nvSpPr>
          <p:cNvPr id="9" name="文本占位符 8">
            <a:extLst>
              <a:ext uri="{FF2B5EF4-FFF2-40B4-BE49-F238E27FC236}">
                <a16:creationId xmlns:a16="http://schemas.microsoft.com/office/drawing/2014/main" id="{FF7966C8-8738-4743-AE43-80F0C197B6C7}"/>
              </a:ext>
            </a:extLst>
          </p:cNvPr>
          <p:cNvSpPr>
            <a:spLocks noGrp="1"/>
          </p:cNvSpPr>
          <p:nvPr>
            <p:ph type="body" sz="quarter" idx="14" hasCustomPrompt="1"/>
          </p:nvPr>
        </p:nvSpPr>
        <p:spPr>
          <a:xfrm>
            <a:off x="735240" y="3802065"/>
            <a:ext cx="9784080" cy="334508"/>
          </a:xfrm>
        </p:spPr>
        <p:txBody>
          <a:bodyPr rtlCol="0">
            <a:noAutofit/>
          </a:bodyPr>
          <a:lstStyle>
            <a:lvl1pPr marL="0" indent="0" algn="l">
              <a:buNone/>
              <a:defRPr sz="1600" b="1">
                <a:solidFill>
                  <a:schemeClr val="accent3"/>
                </a:solidFill>
                <a:latin typeface="Microsoft YaHei UI" panose="020B0503020204020204" pitchFamily="34" charset="-122"/>
                <a:ea typeface="Microsoft YaHei UI" panose="020B0503020204020204" pitchFamily="34" charset="-122"/>
              </a:defRPr>
            </a:lvl1pPr>
          </a:lstStyle>
          <a:p>
            <a:pPr lvl="0" rtl="0"/>
            <a:r>
              <a:rPr lang="zh-CN" altLang="en-US" noProof="0"/>
              <a:t>编辑母版文本样式</a:t>
            </a:r>
          </a:p>
        </p:txBody>
      </p:sp>
      <p:sp>
        <p:nvSpPr>
          <p:cNvPr id="12" name="文本占位符 8">
            <a:extLst>
              <a:ext uri="{FF2B5EF4-FFF2-40B4-BE49-F238E27FC236}">
                <a16:creationId xmlns:a16="http://schemas.microsoft.com/office/drawing/2014/main" id="{B1885C44-356C-410C-B697-9BA0E2858222}"/>
              </a:ext>
            </a:extLst>
          </p:cNvPr>
          <p:cNvSpPr>
            <a:spLocks noGrp="1"/>
          </p:cNvSpPr>
          <p:nvPr>
            <p:ph type="body" sz="quarter" idx="17" hasCustomPrompt="1"/>
          </p:nvPr>
        </p:nvSpPr>
        <p:spPr>
          <a:xfrm>
            <a:off x="735240" y="4294303"/>
            <a:ext cx="9784080" cy="1737360"/>
          </a:xfrm>
        </p:spPr>
        <p:txBody>
          <a:bodyPr rtlCol="0">
            <a:noAutofit/>
          </a:bodyPr>
          <a:lstStyle>
            <a:lvl1pPr marL="0" indent="0" algn="l">
              <a:buNone/>
              <a:defRPr sz="1400" b="0">
                <a:solidFill>
                  <a:schemeClr val="tx1">
                    <a:lumMod val="75000"/>
                    <a:lumOff val="25000"/>
                  </a:schemeClr>
                </a:solidFill>
                <a:latin typeface="Microsoft YaHei UI" panose="020B0503020204020204" pitchFamily="34" charset="-122"/>
                <a:ea typeface="Microsoft YaHei UI" panose="020B0503020204020204" pitchFamily="34" charset="-122"/>
              </a:defRPr>
            </a:lvl1pPr>
          </a:lstStyle>
          <a:p>
            <a:pPr lvl="0" rtl="0"/>
            <a:r>
              <a:rPr lang="zh-CN" altLang="en-US" noProof="0"/>
              <a:t>编辑母版文本样式</a:t>
            </a:r>
          </a:p>
        </p:txBody>
      </p:sp>
      <p:sp>
        <p:nvSpPr>
          <p:cNvPr id="15" name="长方形 14">
            <a:extLst>
              <a:ext uri="{FF2B5EF4-FFF2-40B4-BE49-F238E27FC236}">
                <a16:creationId xmlns:a16="http://schemas.microsoft.com/office/drawing/2014/main" id="{05951AB2-D568-4A7E-9408-FADC8BED4119}"/>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zh-CN" altLang="en-US" noProof="0">
              <a:solidFill>
                <a:schemeClr val="tx1"/>
              </a:solidFill>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1424147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照片 + 三节">
    <p:spTree>
      <p:nvGrpSpPr>
        <p:cNvPr id="1" name=""/>
        <p:cNvGrpSpPr/>
        <p:nvPr/>
      </p:nvGrpSpPr>
      <p:grpSpPr>
        <a:xfrm>
          <a:off x="0" y="0"/>
          <a:ext cx="0" cy="0"/>
          <a:chOff x="0" y="0"/>
          <a:chExt cx="0" cy="0"/>
        </a:xfrm>
      </p:grpSpPr>
      <p:sp>
        <p:nvSpPr>
          <p:cNvPr id="7" name="长方形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zh-CN" altLang="en-US" noProof="0">
              <a:solidFill>
                <a:schemeClr val="tx1"/>
              </a:solidFill>
              <a:latin typeface="Microsoft YaHei UI" panose="020B0503020204020204" pitchFamily="34" charset="-122"/>
              <a:ea typeface="Microsoft YaHei UI" panose="020B0503020204020204" pitchFamily="34" charset="-122"/>
            </a:endParaRPr>
          </a:p>
        </p:txBody>
      </p:sp>
      <p:sp>
        <p:nvSpPr>
          <p:cNvPr id="5" name="图片占位符 4">
            <a:extLst>
              <a:ext uri="{FF2B5EF4-FFF2-40B4-BE49-F238E27FC236}">
                <a16:creationId xmlns:a16="http://schemas.microsoft.com/office/drawing/2014/main" id="{92C6531E-FB8E-4000-B873-B745C681E2F5}"/>
              </a:ext>
            </a:extLst>
          </p:cNvPr>
          <p:cNvSpPr>
            <a:spLocks noGrp="1"/>
          </p:cNvSpPr>
          <p:nvPr>
            <p:ph type="pic" sz="quarter" idx="13" hasCustomPrompt="1"/>
          </p:nvPr>
        </p:nvSpPr>
        <p:spPr>
          <a:xfrm>
            <a:off x="0" y="1248876"/>
            <a:ext cx="12192000" cy="2119313"/>
          </a:xfrm>
          <a:solidFill>
            <a:schemeClr val="bg1">
              <a:lumMod val="95000"/>
            </a:schemeClr>
          </a:solidFill>
        </p:spPr>
        <p:txBody>
          <a:bodyPr vert="horz" wrap="square" lIns="91440" tIns="45720" rIns="91440" bIns="45720" rtlCol="0" anchor="ctr" anchorCtr="1">
            <a:noAutofit/>
          </a:bodyPr>
          <a:lstStyle>
            <a:lvl1pPr marL="0" indent="0">
              <a:buNone/>
              <a:defRPr lang="en-GB" sz="1800">
                <a:latin typeface="Microsoft YaHei UI" panose="020B0503020204020204" pitchFamily="34" charset="-122"/>
                <a:ea typeface="Microsoft YaHei UI" panose="020B0503020204020204" pitchFamily="34" charset="-122"/>
              </a:defRPr>
            </a:lvl1pPr>
          </a:lstStyle>
          <a:p>
            <a:pPr marL="228600" lvl="0" indent="-228600" algn="ctr" rtl="0"/>
            <a:r>
              <a:rPr lang="zh-CN" altLang="en-US" noProof="0"/>
              <a:t>插入图像</a:t>
            </a:r>
          </a:p>
        </p:txBody>
      </p:sp>
      <p:sp>
        <p:nvSpPr>
          <p:cNvPr id="9" name="文本占位符 8">
            <a:extLst>
              <a:ext uri="{FF2B5EF4-FFF2-40B4-BE49-F238E27FC236}">
                <a16:creationId xmlns:a16="http://schemas.microsoft.com/office/drawing/2014/main" id="{FF7966C8-8738-4743-AE43-80F0C197B6C7}"/>
              </a:ext>
            </a:extLst>
          </p:cNvPr>
          <p:cNvSpPr>
            <a:spLocks noGrp="1"/>
          </p:cNvSpPr>
          <p:nvPr>
            <p:ph type="body" sz="quarter" idx="14" hasCustomPrompt="1"/>
          </p:nvPr>
        </p:nvSpPr>
        <p:spPr>
          <a:xfrm>
            <a:off x="735240" y="3802065"/>
            <a:ext cx="2820761" cy="334508"/>
          </a:xfrm>
        </p:spPr>
        <p:txBody>
          <a:bodyPr rtlCol="0">
            <a:noAutofit/>
          </a:bodyPr>
          <a:lstStyle>
            <a:lvl1pPr marL="0" indent="0" algn="ctr">
              <a:buNone/>
              <a:defRPr sz="1600" b="1">
                <a:solidFill>
                  <a:schemeClr val="accent6"/>
                </a:solidFill>
                <a:latin typeface="Microsoft YaHei UI" panose="020B0503020204020204" pitchFamily="34" charset="-122"/>
                <a:ea typeface="Microsoft YaHei UI" panose="020B0503020204020204" pitchFamily="34" charset="-122"/>
              </a:defRPr>
            </a:lvl1pPr>
          </a:lstStyle>
          <a:p>
            <a:pPr lvl="0" rtl="0"/>
            <a:r>
              <a:rPr lang="zh-CN" altLang="en-US" noProof="0"/>
              <a:t>编辑母版文本样式</a:t>
            </a:r>
          </a:p>
        </p:txBody>
      </p:sp>
      <p:sp>
        <p:nvSpPr>
          <p:cNvPr id="10" name="文本占位符 8">
            <a:extLst>
              <a:ext uri="{FF2B5EF4-FFF2-40B4-BE49-F238E27FC236}">
                <a16:creationId xmlns:a16="http://schemas.microsoft.com/office/drawing/2014/main" id="{3F93C618-7612-42AB-B890-45E85BD492F4}"/>
              </a:ext>
            </a:extLst>
          </p:cNvPr>
          <p:cNvSpPr>
            <a:spLocks noGrp="1"/>
          </p:cNvSpPr>
          <p:nvPr>
            <p:ph type="body" sz="quarter" idx="15" hasCustomPrompt="1"/>
          </p:nvPr>
        </p:nvSpPr>
        <p:spPr>
          <a:xfrm>
            <a:off x="4623026" y="3802065"/>
            <a:ext cx="2820761" cy="334508"/>
          </a:xfrm>
        </p:spPr>
        <p:txBody>
          <a:bodyPr rtlCol="0">
            <a:noAutofit/>
          </a:bodyPr>
          <a:lstStyle>
            <a:lvl1pPr marL="0" indent="0" algn="ctr">
              <a:buNone/>
              <a:defRPr sz="1600" b="1">
                <a:solidFill>
                  <a:schemeClr val="accent3"/>
                </a:solidFill>
                <a:latin typeface="Microsoft YaHei UI" panose="020B0503020204020204" pitchFamily="34" charset="-122"/>
                <a:ea typeface="Microsoft YaHei UI" panose="020B0503020204020204" pitchFamily="34" charset="-122"/>
              </a:defRPr>
            </a:lvl1pPr>
          </a:lstStyle>
          <a:p>
            <a:pPr lvl="0" rtl="0"/>
            <a:r>
              <a:rPr lang="zh-CN" altLang="en-US" noProof="0"/>
              <a:t>编辑母版文本样式</a:t>
            </a:r>
          </a:p>
        </p:txBody>
      </p:sp>
      <p:sp>
        <p:nvSpPr>
          <p:cNvPr id="11" name="文本占位符 8">
            <a:extLst>
              <a:ext uri="{FF2B5EF4-FFF2-40B4-BE49-F238E27FC236}">
                <a16:creationId xmlns:a16="http://schemas.microsoft.com/office/drawing/2014/main" id="{08664829-F6FB-4E31-BF5C-C895ADF2BA7F}"/>
              </a:ext>
            </a:extLst>
          </p:cNvPr>
          <p:cNvSpPr>
            <a:spLocks noGrp="1"/>
          </p:cNvSpPr>
          <p:nvPr>
            <p:ph type="body" sz="quarter" idx="16" hasCustomPrompt="1"/>
          </p:nvPr>
        </p:nvSpPr>
        <p:spPr>
          <a:xfrm>
            <a:off x="8635999" y="3802065"/>
            <a:ext cx="2820761" cy="334508"/>
          </a:xfrm>
        </p:spPr>
        <p:txBody>
          <a:bodyPr rtlCol="0">
            <a:noAutofit/>
          </a:bodyPr>
          <a:lstStyle>
            <a:lvl1pPr marL="0" indent="0" algn="ctr">
              <a:buNone/>
              <a:defRPr sz="1600" b="1">
                <a:solidFill>
                  <a:schemeClr val="accent5">
                    <a:lumMod val="75000"/>
                  </a:schemeClr>
                </a:solidFill>
                <a:latin typeface="Microsoft YaHei UI" panose="020B0503020204020204" pitchFamily="34" charset="-122"/>
                <a:ea typeface="Microsoft YaHei UI" panose="020B0503020204020204" pitchFamily="34" charset="-122"/>
              </a:defRPr>
            </a:lvl1pPr>
          </a:lstStyle>
          <a:p>
            <a:pPr lvl="0" rtl="0"/>
            <a:r>
              <a:rPr lang="zh-CN" altLang="en-US" noProof="0"/>
              <a:t>编辑母版文本样式</a:t>
            </a:r>
          </a:p>
        </p:txBody>
      </p:sp>
      <p:sp>
        <p:nvSpPr>
          <p:cNvPr id="12" name="文本占位符 8">
            <a:extLst>
              <a:ext uri="{FF2B5EF4-FFF2-40B4-BE49-F238E27FC236}">
                <a16:creationId xmlns:a16="http://schemas.microsoft.com/office/drawing/2014/main" id="{B1885C44-356C-410C-B697-9BA0E2858222}"/>
              </a:ext>
            </a:extLst>
          </p:cNvPr>
          <p:cNvSpPr>
            <a:spLocks noGrp="1"/>
          </p:cNvSpPr>
          <p:nvPr>
            <p:ph type="body" sz="quarter" idx="17" hasCustomPrompt="1"/>
          </p:nvPr>
        </p:nvSpPr>
        <p:spPr>
          <a:xfrm>
            <a:off x="735240" y="4294303"/>
            <a:ext cx="2820761" cy="1496898"/>
          </a:xfrm>
        </p:spPr>
        <p:txBody>
          <a:bodyPr rtlCol="0">
            <a:noAutofit/>
          </a:bodyPr>
          <a:lstStyle>
            <a:lvl1pPr marL="0" indent="0" algn="l">
              <a:spcAft>
                <a:spcPts val="600"/>
              </a:spcAft>
              <a:buNone/>
              <a:defRPr sz="1400" b="0">
                <a:solidFill>
                  <a:schemeClr val="tx1">
                    <a:lumMod val="75000"/>
                    <a:lumOff val="25000"/>
                  </a:schemeClr>
                </a:solidFill>
                <a:latin typeface="Microsoft YaHei UI" panose="020B0503020204020204" pitchFamily="34" charset="-122"/>
                <a:ea typeface="Microsoft YaHei UI" panose="020B0503020204020204" pitchFamily="34" charset="-122"/>
              </a:defRPr>
            </a:lvl1pPr>
          </a:lstStyle>
          <a:p>
            <a:pPr lvl="0" rtl="0"/>
            <a:r>
              <a:rPr lang="zh-CN" altLang="en-US" noProof="0"/>
              <a:t>编辑母版文本样式</a:t>
            </a:r>
          </a:p>
        </p:txBody>
      </p:sp>
      <p:sp>
        <p:nvSpPr>
          <p:cNvPr id="13" name="文本占位符 8">
            <a:extLst>
              <a:ext uri="{FF2B5EF4-FFF2-40B4-BE49-F238E27FC236}">
                <a16:creationId xmlns:a16="http://schemas.microsoft.com/office/drawing/2014/main" id="{464BC696-49A6-4328-BB42-5566BAC00F80}"/>
              </a:ext>
            </a:extLst>
          </p:cNvPr>
          <p:cNvSpPr>
            <a:spLocks noGrp="1"/>
          </p:cNvSpPr>
          <p:nvPr>
            <p:ph type="body" sz="quarter" idx="18" hasCustomPrompt="1"/>
          </p:nvPr>
        </p:nvSpPr>
        <p:spPr>
          <a:xfrm>
            <a:off x="4623026" y="4294303"/>
            <a:ext cx="2820761" cy="1496898"/>
          </a:xfrm>
        </p:spPr>
        <p:txBody>
          <a:bodyPr rtlCol="0">
            <a:noAutofit/>
          </a:bodyPr>
          <a:lstStyle>
            <a:lvl1pPr marL="0" indent="0" algn="l">
              <a:spcAft>
                <a:spcPts val="600"/>
              </a:spcAft>
              <a:buNone/>
              <a:defRPr sz="1400" b="0">
                <a:solidFill>
                  <a:schemeClr val="tx1">
                    <a:lumMod val="75000"/>
                    <a:lumOff val="25000"/>
                  </a:schemeClr>
                </a:solidFill>
                <a:latin typeface="Microsoft YaHei UI" panose="020B0503020204020204" pitchFamily="34" charset="-122"/>
                <a:ea typeface="Microsoft YaHei UI" panose="020B0503020204020204" pitchFamily="34" charset="-122"/>
              </a:defRPr>
            </a:lvl1pPr>
          </a:lstStyle>
          <a:p>
            <a:pPr lvl="0" rtl="0"/>
            <a:r>
              <a:rPr lang="zh-CN" altLang="en-US" noProof="0"/>
              <a:t>编辑母版文本样式</a:t>
            </a:r>
          </a:p>
        </p:txBody>
      </p:sp>
      <p:sp>
        <p:nvSpPr>
          <p:cNvPr id="14" name="文本占位符 8">
            <a:extLst>
              <a:ext uri="{FF2B5EF4-FFF2-40B4-BE49-F238E27FC236}">
                <a16:creationId xmlns:a16="http://schemas.microsoft.com/office/drawing/2014/main" id="{7E9E558E-F7EF-4347-AD3C-FDB2A9BCF618}"/>
              </a:ext>
            </a:extLst>
          </p:cNvPr>
          <p:cNvSpPr>
            <a:spLocks noGrp="1"/>
          </p:cNvSpPr>
          <p:nvPr>
            <p:ph type="body" sz="quarter" idx="19" hasCustomPrompt="1"/>
          </p:nvPr>
        </p:nvSpPr>
        <p:spPr>
          <a:xfrm>
            <a:off x="8635999" y="4294303"/>
            <a:ext cx="2820761" cy="1496898"/>
          </a:xfrm>
        </p:spPr>
        <p:txBody>
          <a:bodyPr rtlCol="0">
            <a:noAutofit/>
          </a:bodyPr>
          <a:lstStyle>
            <a:lvl1pPr marL="0" indent="0" algn="l">
              <a:spcAft>
                <a:spcPts val="600"/>
              </a:spcAft>
              <a:buNone/>
              <a:defRPr sz="1400" b="0">
                <a:solidFill>
                  <a:schemeClr val="tx1">
                    <a:lumMod val="75000"/>
                    <a:lumOff val="25000"/>
                  </a:schemeClr>
                </a:solidFill>
                <a:latin typeface="Microsoft YaHei UI" panose="020B0503020204020204" pitchFamily="34" charset="-122"/>
                <a:ea typeface="Microsoft YaHei UI" panose="020B0503020204020204" pitchFamily="34" charset="-122"/>
              </a:defRPr>
            </a:lvl1pPr>
          </a:lstStyle>
          <a:p>
            <a:pPr lvl="0" rtl="0"/>
            <a:r>
              <a:rPr lang="zh-CN" altLang="en-US" noProof="0"/>
              <a:t>编辑母版文本样式</a:t>
            </a:r>
          </a:p>
        </p:txBody>
      </p:sp>
      <p:sp>
        <p:nvSpPr>
          <p:cNvPr id="3" name="标题 2">
            <a:extLst>
              <a:ext uri="{FF2B5EF4-FFF2-40B4-BE49-F238E27FC236}">
                <a16:creationId xmlns:a16="http://schemas.microsoft.com/office/drawing/2014/main" id="{B9AD2AC4-32E8-BC46-848C-BEA37118CB63}"/>
              </a:ext>
            </a:extLst>
          </p:cNvPr>
          <p:cNvSpPr>
            <a:spLocks noGrp="1"/>
          </p:cNvSpPr>
          <p:nvPr>
            <p:ph type="title"/>
          </p:nvPr>
        </p:nvSpPr>
        <p:spPr/>
        <p:txBody>
          <a:bodyPr rtlCol="0"/>
          <a:lstStyle>
            <a:lvl1pPr>
              <a:defRPr>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p>
        </p:txBody>
      </p:sp>
    </p:spTree>
    <p:extLst>
      <p:ext uri="{BB962C8B-B14F-4D97-AF65-F5344CB8AC3E}">
        <p14:creationId xmlns:p14="http://schemas.microsoft.com/office/powerpoint/2010/main" val="2554481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半页照片 + 文本">
    <p:spTree>
      <p:nvGrpSpPr>
        <p:cNvPr id="1" name=""/>
        <p:cNvGrpSpPr/>
        <p:nvPr/>
      </p:nvGrpSpPr>
      <p:grpSpPr>
        <a:xfrm>
          <a:off x="0" y="0"/>
          <a:ext cx="0" cy="0"/>
          <a:chOff x="0" y="0"/>
          <a:chExt cx="0" cy="0"/>
        </a:xfrm>
      </p:grpSpPr>
      <p:sp>
        <p:nvSpPr>
          <p:cNvPr id="11" name="图片占位符 4">
            <a:extLst>
              <a:ext uri="{FF2B5EF4-FFF2-40B4-BE49-F238E27FC236}">
                <a16:creationId xmlns:a16="http://schemas.microsoft.com/office/drawing/2014/main" id="{679784BB-7CDD-484B-8F47-9CF1D79993F5}"/>
              </a:ext>
            </a:extLst>
          </p:cNvPr>
          <p:cNvSpPr>
            <a:spLocks noGrp="1"/>
          </p:cNvSpPr>
          <p:nvPr>
            <p:ph type="pic" sz="quarter" idx="13" hasCustomPrompt="1"/>
          </p:nvPr>
        </p:nvSpPr>
        <p:spPr>
          <a:xfrm>
            <a:off x="6299200" y="0"/>
            <a:ext cx="5892800"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a:latin typeface="Microsoft YaHei UI" panose="020B0503020204020204" pitchFamily="34" charset="-122"/>
                <a:ea typeface="Microsoft YaHei UI" panose="020B0503020204020204" pitchFamily="34" charset="-122"/>
              </a:defRPr>
            </a:lvl1pPr>
          </a:lstStyle>
          <a:p>
            <a:pPr marL="228600" lvl="0" indent="-228600" algn="ctr" rtl="0"/>
            <a:r>
              <a:rPr lang="zh-CN" altLang="en-US" noProof="0"/>
              <a:t>插入图像</a:t>
            </a:r>
          </a:p>
        </p:txBody>
      </p:sp>
      <p:sp>
        <p:nvSpPr>
          <p:cNvPr id="2" name="标题 1">
            <a:extLst>
              <a:ext uri="{FF2B5EF4-FFF2-40B4-BE49-F238E27FC236}">
                <a16:creationId xmlns:a16="http://schemas.microsoft.com/office/drawing/2014/main" id="{8EDEB162-E699-464C-B2EE-136D517A9B8B}"/>
              </a:ext>
            </a:extLst>
          </p:cNvPr>
          <p:cNvSpPr>
            <a:spLocks noGrp="1"/>
          </p:cNvSpPr>
          <p:nvPr>
            <p:ph type="title"/>
          </p:nvPr>
        </p:nvSpPr>
        <p:spPr>
          <a:xfrm>
            <a:off x="446314" y="493776"/>
            <a:ext cx="5170715" cy="1089529"/>
          </a:xfrm>
        </p:spPr>
        <p:txBody>
          <a:bodyPr vert="horz" wrap="square" lIns="91440" tIns="45720" rIns="91440" bIns="45720" rtlCol="0" anchor="ctr">
            <a:spAutoFit/>
          </a:bodyPr>
          <a:lstStyle>
            <a:lvl1pPr>
              <a:defRPr lang="en-GB" sz="3600" spc="-60" dirty="0">
                <a:latin typeface="Microsoft YaHei UI" panose="020B0503020204020204" pitchFamily="34" charset="-122"/>
                <a:ea typeface="Microsoft YaHei UI" panose="020B0503020204020204" pitchFamily="34" charset="-122"/>
              </a:defRPr>
            </a:lvl1pPr>
          </a:lstStyle>
          <a:p>
            <a:pPr lvl="0" rtl="0"/>
            <a:r>
              <a:rPr lang="zh-CN" altLang="en-US" noProof="0"/>
              <a:t>单击此处编辑母版标题样式</a:t>
            </a:r>
          </a:p>
        </p:txBody>
      </p:sp>
      <p:sp>
        <p:nvSpPr>
          <p:cNvPr id="9" name="文本占位符 8">
            <a:extLst>
              <a:ext uri="{FF2B5EF4-FFF2-40B4-BE49-F238E27FC236}">
                <a16:creationId xmlns:a16="http://schemas.microsoft.com/office/drawing/2014/main" id="{FF7966C8-8738-4743-AE43-80F0C197B6C7}"/>
              </a:ext>
            </a:extLst>
          </p:cNvPr>
          <p:cNvSpPr>
            <a:spLocks noGrp="1"/>
          </p:cNvSpPr>
          <p:nvPr>
            <p:ph type="body" sz="quarter" idx="14" hasCustomPrompt="1"/>
          </p:nvPr>
        </p:nvSpPr>
        <p:spPr>
          <a:xfrm>
            <a:off x="571499" y="2061165"/>
            <a:ext cx="5045529" cy="334508"/>
          </a:xfrm>
        </p:spPr>
        <p:txBody>
          <a:bodyPr rtlCol="0">
            <a:noAutofit/>
          </a:bodyPr>
          <a:lstStyle>
            <a:lvl1pPr marL="0" indent="0" algn="l">
              <a:buNone/>
              <a:defRPr sz="1600" b="1">
                <a:solidFill>
                  <a:schemeClr val="accent3"/>
                </a:solidFill>
                <a:latin typeface="Microsoft YaHei UI" panose="020B0503020204020204" pitchFamily="34" charset="-122"/>
                <a:ea typeface="Microsoft YaHei UI" panose="020B0503020204020204" pitchFamily="34" charset="-122"/>
              </a:defRPr>
            </a:lvl1pPr>
          </a:lstStyle>
          <a:p>
            <a:pPr lvl="0" rtl="0"/>
            <a:r>
              <a:rPr lang="zh-CN" altLang="en-US" noProof="0"/>
              <a:t>编辑母版文本样式</a:t>
            </a:r>
          </a:p>
        </p:txBody>
      </p:sp>
      <p:sp>
        <p:nvSpPr>
          <p:cNvPr id="12" name="文本占位符 8">
            <a:extLst>
              <a:ext uri="{FF2B5EF4-FFF2-40B4-BE49-F238E27FC236}">
                <a16:creationId xmlns:a16="http://schemas.microsoft.com/office/drawing/2014/main" id="{B1885C44-356C-410C-B697-9BA0E2858222}"/>
              </a:ext>
            </a:extLst>
          </p:cNvPr>
          <p:cNvSpPr>
            <a:spLocks noGrp="1"/>
          </p:cNvSpPr>
          <p:nvPr>
            <p:ph type="body" sz="quarter" idx="17" hasCustomPrompt="1"/>
          </p:nvPr>
        </p:nvSpPr>
        <p:spPr>
          <a:xfrm>
            <a:off x="571499" y="2708227"/>
            <a:ext cx="5045529" cy="3561943"/>
          </a:xfrm>
        </p:spPr>
        <p:txBody>
          <a:bodyPr rtlCol="0">
            <a:noAutofit/>
          </a:bodyPr>
          <a:lstStyle>
            <a:lvl1pPr marL="0" indent="0" algn="l">
              <a:buNone/>
              <a:defRPr sz="1400" b="0">
                <a:solidFill>
                  <a:schemeClr val="tx1">
                    <a:lumMod val="75000"/>
                    <a:lumOff val="25000"/>
                  </a:schemeClr>
                </a:solidFill>
                <a:latin typeface="Microsoft YaHei UI" panose="020B0503020204020204" pitchFamily="34" charset="-122"/>
                <a:ea typeface="Microsoft YaHei UI" panose="020B0503020204020204" pitchFamily="34" charset="-122"/>
              </a:defRPr>
            </a:lvl1pPr>
          </a:lstStyle>
          <a:p>
            <a:pPr lvl="0" rtl="0"/>
            <a:r>
              <a:rPr lang="zh-CN" altLang="en-US" noProof="0"/>
              <a:t>编辑母版文本样式</a:t>
            </a:r>
          </a:p>
        </p:txBody>
      </p:sp>
      <p:sp>
        <p:nvSpPr>
          <p:cNvPr id="7" name="长方形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zh-CN" altLang="en-US" noProof="0">
              <a:solidFill>
                <a:schemeClr val="tx1"/>
              </a:solidFill>
              <a:latin typeface="Microsoft YaHei UI" panose="020B0503020204020204" pitchFamily="34" charset="-122"/>
              <a:ea typeface="Microsoft YaHei UI" panose="020B0503020204020204" pitchFamily="34" charset="-122"/>
            </a:endParaRPr>
          </a:p>
        </p:txBody>
      </p:sp>
      <p:sp>
        <p:nvSpPr>
          <p:cNvPr id="8" name="长方形 7">
            <a:extLst>
              <a:ext uri="{FF2B5EF4-FFF2-40B4-BE49-F238E27FC236}">
                <a16:creationId xmlns:a16="http://schemas.microsoft.com/office/drawing/2014/main" id="{1E6A75B6-7B4E-496F-A846-0FFBB6E1D164}"/>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zh-CN" altLang="en-US" noProof="0">
              <a:solidFill>
                <a:schemeClr val="tx1"/>
              </a:solidFill>
              <a:latin typeface="Microsoft YaHei UI" panose="020B0503020204020204" pitchFamily="34" charset="-122"/>
              <a:ea typeface="Microsoft YaHei UI" panose="020B0503020204020204" pitchFamily="34" charset="-122"/>
            </a:endParaRPr>
          </a:p>
        </p:txBody>
      </p:sp>
      <p:sp>
        <p:nvSpPr>
          <p:cNvPr id="10" name="幻灯片编号占位符 5">
            <a:extLst>
              <a:ext uri="{FF2B5EF4-FFF2-40B4-BE49-F238E27FC236}">
                <a16:creationId xmlns:a16="http://schemas.microsoft.com/office/drawing/2014/main" id="{7648ACB4-9C22-4636-800F-578055A5BC10}"/>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n-US" altLang="zh-CN" b="1" noProof="0" smtClean="0">
                <a:solidFill>
                  <a:schemeClr val="bg1"/>
                </a:solidFill>
                <a:latin typeface="Microsoft YaHei UI" panose="020B0503020204020204" pitchFamily="34" charset="-122"/>
                <a:ea typeface="Microsoft YaHei UI" panose="020B0503020204020204" pitchFamily="34" charset="-122"/>
              </a:rPr>
              <a:pPr/>
              <a:t>‹#›</a:t>
            </a:fld>
            <a:endParaRPr lang="zh-CN" altLang="en-US" b="1" noProof="0">
              <a:solidFill>
                <a:schemeClr val="bg1"/>
              </a:solidFill>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2043872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流程图：文档 3">
            <a:extLst>
              <a:ext uri="{FF2B5EF4-FFF2-40B4-BE49-F238E27FC236}">
                <a16:creationId xmlns:a16="http://schemas.microsoft.com/office/drawing/2014/main" id="{D5C833BC-89A8-4D28-9D63-F45F14D694BF}"/>
              </a:ext>
            </a:extLst>
          </p:cNvPr>
          <p:cNvSpPr/>
          <p:nvPr userDrawn="1"/>
        </p:nvSpPr>
        <p:spPr>
          <a:xfrm flipH="1">
            <a:off x="123987" y="124955"/>
            <a:ext cx="11953415" cy="440800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17 w 21617"/>
              <a:gd name="connsiteY0" fmla="*/ 0 h 23765"/>
              <a:gd name="connsiteX1" fmla="*/ 21617 w 21617"/>
              <a:gd name="connsiteY1" fmla="*/ 0 h 23765"/>
              <a:gd name="connsiteX2" fmla="*/ 21617 w 21617"/>
              <a:gd name="connsiteY2" fmla="*/ 17322 h 23765"/>
              <a:gd name="connsiteX3" fmla="*/ 0 w 21617"/>
              <a:gd name="connsiteY3" fmla="*/ 22875 h 23765"/>
              <a:gd name="connsiteX4" fmla="*/ 17 w 21617"/>
              <a:gd name="connsiteY4" fmla="*/ 0 h 23765"/>
              <a:gd name="connsiteX0" fmla="*/ 17 w 21617"/>
              <a:gd name="connsiteY0" fmla="*/ 0 h 24368"/>
              <a:gd name="connsiteX1" fmla="*/ 21617 w 21617"/>
              <a:gd name="connsiteY1" fmla="*/ 0 h 24368"/>
              <a:gd name="connsiteX2" fmla="*/ 21617 w 21617"/>
              <a:gd name="connsiteY2" fmla="*/ 17322 h 24368"/>
              <a:gd name="connsiteX3" fmla="*/ 0 w 21617"/>
              <a:gd name="connsiteY3" fmla="*/ 22875 h 24368"/>
              <a:gd name="connsiteX4" fmla="*/ 17 w 21617"/>
              <a:gd name="connsiteY4" fmla="*/ 0 h 24368"/>
              <a:gd name="connsiteX0" fmla="*/ 17 w 21617"/>
              <a:gd name="connsiteY0" fmla="*/ 0 h 24514"/>
              <a:gd name="connsiteX1" fmla="*/ 21617 w 21617"/>
              <a:gd name="connsiteY1" fmla="*/ 0 h 24514"/>
              <a:gd name="connsiteX2" fmla="*/ 21617 w 21617"/>
              <a:gd name="connsiteY2" fmla="*/ 17322 h 24514"/>
              <a:gd name="connsiteX3" fmla="*/ 0 w 21617"/>
              <a:gd name="connsiteY3" fmla="*/ 22875 h 24514"/>
              <a:gd name="connsiteX4" fmla="*/ 17 w 21617"/>
              <a:gd name="connsiteY4" fmla="*/ 0 h 24514"/>
              <a:gd name="connsiteX0" fmla="*/ 17 w 21617"/>
              <a:gd name="connsiteY0" fmla="*/ 0 h 24569"/>
              <a:gd name="connsiteX1" fmla="*/ 21617 w 21617"/>
              <a:gd name="connsiteY1" fmla="*/ 0 h 24569"/>
              <a:gd name="connsiteX2" fmla="*/ 21617 w 21617"/>
              <a:gd name="connsiteY2" fmla="*/ 17322 h 24569"/>
              <a:gd name="connsiteX3" fmla="*/ 0 w 21617"/>
              <a:gd name="connsiteY3" fmla="*/ 22875 h 24569"/>
              <a:gd name="connsiteX4" fmla="*/ 17 w 21617"/>
              <a:gd name="connsiteY4" fmla="*/ 0 h 24569"/>
              <a:gd name="connsiteX0" fmla="*/ 17 w 21617"/>
              <a:gd name="connsiteY0" fmla="*/ 0 h 24698"/>
              <a:gd name="connsiteX1" fmla="*/ 21617 w 21617"/>
              <a:gd name="connsiteY1" fmla="*/ 0 h 24698"/>
              <a:gd name="connsiteX2" fmla="*/ 21617 w 21617"/>
              <a:gd name="connsiteY2" fmla="*/ 17322 h 24698"/>
              <a:gd name="connsiteX3" fmla="*/ 0 w 21617"/>
              <a:gd name="connsiteY3" fmla="*/ 22875 h 24698"/>
              <a:gd name="connsiteX4" fmla="*/ 17 w 21617"/>
              <a:gd name="connsiteY4" fmla="*/ 0 h 24698"/>
              <a:gd name="connsiteX0" fmla="*/ 17 w 21617"/>
              <a:gd name="connsiteY0" fmla="*/ 0 h 24785"/>
              <a:gd name="connsiteX1" fmla="*/ 21617 w 21617"/>
              <a:gd name="connsiteY1" fmla="*/ 0 h 24785"/>
              <a:gd name="connsiteX2" fmla="*/ 21617 w 21617"/>
              <a:gd name="connsiteY2" fmla="*/ 17322 h 24785"/>
              <a:gd name="connsiteX3" fmla="*/ 0 w 21617"/>
              <a:gd name="connsiteY3" fmla="*/ 22875 h 24785"/>
              <a:gd name="connsiteX4" fmla="*/ 17 w 21617"/>
              <a:gd name="connsiteY4" fmla="*/ 0 h 24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17" h="24785">
                <a:moveTo>
                  <a:pt x="17" y="0"/>
                </a:moveTo>
                <a:lnTo>
                  <a:pt x="21617" y="0"/>
                </a:lnTo>
                <a:lnTo>
                  <a:pt x="21617" y="17322"/>
                </a:lnTo>
                <a:cubicBezTo>
                  <a:pt x="10919" y="19230"/>
                  <a:pt x="10221" y="28798"/>
                  <a:pt x="0" y="22875"/>
                </a:cubicBezTo>
                <a:cubicBezTo>
                  <a:pt x="6" y="15250"/>
                  <a:pt x="11" y="7625"/>
                  <a:pt x="1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solidFill>
                <a:schemeClr val="tx1"/>
              </a:solidFill>
              <a:latin typeface="Microsoft YaHei UI" panose="020B0503020204020204" pitchFamily="34" charset="-122"/>
              <a:ea typeface="Microsoft YaHei UI" panose="020B0503020204020204" pitchFamily="34" charset="-122"/>
            </a:endParaRPr>
          </a:p>
        </p:txBody>
      </p:sp>
      <p:sp>
        <p:nvSpPr>
          <p:cNvPr id="3" name="副标题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dirty="0">
                <a:solidFill>
                  <a:schemeClr val="accent2">
                    <a:lumMod val="50000"/>
                  </a:schemeClr>
                </a:solidFill>
                <a:latin typeface="Microsoft YaHei UI" panose="020B0503020204020204" pitchFamily="34" charset="-122"/>
                <a:ea typeface="Microsoft YaHei UI" panose="020B0503020204020204" pitchFamily="34" charset="-122"/>
              </a:defRPr>
            </a:lvl1pPr>
          </a:lstStyle>
          <a:p>
            <a:pPr marL="228600" lvl="0" indent="-228600" rtl="0"/>
            <a:r>
              <a:rPr lang="zh-CN" altLang="en-US" noProof="0"/>
              <a:t>副标题</a:t>
            </a:r>
          </a:p>
        </p:txBody>
      </p:sp>
      <p:sp>
        <p:nvSpPr>
          <p:cNvPr id="2" name="标题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10607040" cy="701731"/>
          </a:xfrm>
        </p:spPr>
        <p:txBody>
          <a:bodyPr vert="horz" lIns="91440" tIns="45720" rIns="91440" bIns="45720" rtlCol="0" anchor="b">
            <a:spAutoFit/>
          </a:bodyPr>
          <a:lstStyle>
            <a:lvl1pPr>
              <a:defRPr lang="en-GB" sz="4400" b="1" dirty="0">
                <a:solidFill>
                  <a:schemeClr val="tx1">
                    <a:lumMod val="75000"/>
                    <a:lumOff val="25000"/>
                  </a:schemeClr>
                </a:solidFill>
                <a:latin typeface="Microsoft YaHei UI" panose="020B0503020204020204" pitchFamily="34" charset="-122"/>
                <a:ea typeface="Microsoft YaHei UI" panose="020B0503020204020204" pitchFamily="34" charset="-122"/>
              </a:defRPr>
            </a:lvl1pPr>
          </a:lstStyle>
          <a:p>
            <a:pPr marL="0" lvl="0" rtl="0"/>
            <a:r>
              <a:rPr lang="zh-CN" altLang="en-US" noProof="0"/>
              <a:t>标题</a:t>
            </a:r>
          </a:p>
        </p:txBody>
      </p:sp>
      <p:sp>
        <p:nvSpPr>
          <p:cNvPr id="11" name="长方形 10">
            <a:extLst>
              <a:ext uri="{FF2B5EF4-FFF2-40B4-BE49-F238E27FC236}">
                <a16:creationId xmlns:a16="http://schemas.microsoft.com/office/drawing/2014/main" id="{45C25376-E6F9-4E5A-A81D-E7FA342FB230}"/>
              </a:ext>
            </a:extLst>
          </p:cNvPr>
          <p:cNvSpPr/>
          <p:nvPr userDrawn="1"/>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3582240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4" name="流程图：文档 3">
            <a:extLst>
              <a:ext uri="{FF2B5EF4-FFF2-40B4-BE49-F238E27FC236}">
                <a16:creationId xmlns:a16="http://schemas.microsoft.com/office/drawing/2014/main" id="{7F75D8AF-79DE-4E2B-A15F-8EC66948BC31}"/>
              </a:ext>
            </a:extLst>
          </p:cNvPr>
          <p:cNvSpPr/>
          <p:nvPr userDrawn="1"/>
        </p:nvSpPr>
        <p:spPr>
          <a:xfrm flipH="1" flipV="1">
            <a:off x="114590" y="4581492"/>
            <a:ext cx="11962815" cy="215268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17 w 21617"/>
              <a:gd name="connsiteY0" fmla="*/ 0 h 23765"/>
              <a:gd name="connsiteX1" fmla="*/ 21617 w 21617"/>
              <a:gd name="connsiteY1" fmla="*/ 0 h 23765"/>
              <a:gd name="connsiteX2" fmla="*/ 21617 w 21617"/>
              <a:gd name="connsiteY2" fmla="*/ 17322 h 23765"/>
              <a:gd name="connsiteX3" fmla="*/ 0 w 21617"/>
              <a:gd name="connsiteY3" fmla="*/ 22875 h 23765"/>
              <a:gd name="connsiteX4" fmla="*/ 17 w 21617"/>
              <a:gd name="connsiteY4" fmla="*/ 0 h 23765"/>
              <a:gd name="connsiteX0" fmla="*/ 17 w 21617"/>
              <a:gd name="connsiteY0" fmla="*/ 0 h 24368"/>
              <a:gd name="connsiteX1" fmla="*/ 21617 w 21617"/>
              <a:gd name="connsiteY1" fmla="*/ 0 h 24368"/>
              <a:gd name="connsiteX2" fmla="*/ 21617 w 21617"/>
              <a:gd name="connsiteY2" fmla="*/ 17322 h 24368"/>
              <a:gd name="connsiteX3" fmla="*/ 0 w 21617"/>
              <a:gd name="connsiteY3" fmla="*/ 22875 h 24368"/>
              <a:gd name="connsiteX4" fmla="*/ 17 w 21617"/>
              <a:gd name="connsiteY4" fmla="*/ 0 h 24368"/>
              <a:gd name="connsiteX0" fmla="*/ 17 w 21617"/>
              <a:gd name="connsiteY0" fmla="*/ 0 h 24514"/>
              <a:gd name="connsiteX1" fmla="*/ 21617 w 21617"/>
              <a:gd name="connsiteY1" fmla="*/ 0 h 24514"/>
              <a:gd name="connsiteX2" fmla="*/ 21617 w 21617"/>
              <a:gd name="connsiteY2" fmla="*/ 17322 h 24514"/>
              <a:gd name="connsiteX3" fmla="*/ 0 w 21617"/>
              <a:gd name="connsiteY3" fmla="*/ 22875 h 24514"/>
              <a:gd name="connsiteX4" fmla="*/ 17 w 21617"/>
              <a:gd name="connsiteY4" fmla="*/ 0 h 24514"/>
              <a:gd name="connsiteX0" fmla="*/ 17 w 21617"/>
              <a:gd name="connsiteY0" fmla="*/ 0 h 24569"/>
              <a:gd name="connsiteX1" fmla="*/ 21617 w 21617"/>
              <a:gd name="connsiteY1" fmla="*/ 0 h 24569"/>
              <a:gd name="connsiteX2" fmla="*/ 21617 w 21617"/>
              <a:gd name="connsiteY2" fmla="*/ 17322 h 24569"/>
              <a:gd name="connsiteX3" fmla="*/ 0 w 21617"/>
              <a:gd name="connsiteY3" fmla="*/ 22875 h 24569"/>
              <a:gd name="connsiteX4" fmla="*/ 17 w 21617"/>
              <a:gd name="connsiteY4" fmla="*/ 0 h 24569"/>
              <a:gd name="connsiteX0" fmla="*/ 17 w 21617"/>
              <a:gd name="connsiteY0" fmla="*/ 0 h 24698"/>
              <a:gd name="connsiteX1" fmla="*/ 21617 w 21617"/>
              <a:gd name="connsiteY1" fmla="*/ 0 h 24698"/>
              <a:gd name="connsiteX2" fmla="*/ 21617 w 21617"/>
              <a:gd name="connsiteY2" fmla="*/ 17322 h 24698"/>
              <a:gd name="connsiteX3" fmla="*/ 0 w 21617"/>
              <a:gd name="connsiteY3" fmla="*/ 22875 h 24698"/>
              <a:gd name="connsiteX4" fmla="*/ 17 w 21617"/>
              <a:gd name="connsiteY4" fmla="*/ 0 h 24698"/>
              <a:gd name="connsiteX0" fmla="*/ 17 w 21617"/>
              <a:gd name="connsiteY0" fmla="*/ 0 h 24785"/>
              <a:gd name="connsiteX1" fmla="*/ 21617 w 21617"/>
              <a:gd name="connsiteY1" fmla="*/ 0 h 24785"/>
              <a:gd name="connsiteX2" fmla="*/ 21617 w 21617"/>
              <a:gd name="connsiteY2" fmla="*/ 17322 h 24785"/>
              <a:gd name="connsiteX3" fmla="*/ 0 w 21617"/>
              <a:gd name="connsiteY3" fmla="*/ 22875 h 24785"/>
              <a:gd name="connsiteX4" fmla="*/ 17 w 21617"/>
              <a:gd name="connsiteY4" fmla="*/ 0 h 24785"/>
              <a:gd name="connsiteX0" fmla="*/ 34 w 21634"/>
              <a:gd name="connsiteY0" fmla="*/ 0 h 36778"/>
              <a:gd name="connsiteX1" fmla="*/ 21634 w 21634"/>
              <a:gd name="connsiteY1" fmla="*/ 0 h 36778"/>
              <a:gd name="connsiteX2" fmla="*/ 21634 w 21634"/>
              <a:gd name="connsiteY2" fmla="*/ 17322 h 36778"/>
              <a:gd name="connsiteX3" fmla="*/ 0 w 21634"/>
              <a:gd name="connsiteY3" fmla="*/ 35787 h 36778"/>
              <a:gd name="connsiteX4" fmla="*/ 34 w 21634"/>
              <a:gd name="connsiteY4" fmla="*/ 0 h 36778"/>
              <a:gd name="connsiteX0" fmla="*/ 34 w 21634"/>
              <a:gd name="connsiteY0" fmla="*/ 0 h 41874"/>
              <a:gd name="connsiteX1" fmla="*/ 21634 w 21634"/>
              <a:gd name="connsiteY1" fmla="*/ 0 h 41874"/>
              <a:gd name="connsiteX2" fmla="*/ 21634 w 21634"/>
              <a:gd name="connsiteY2" fmla="*/ 17322 h 41874"/>
              <a:gd name="connsiteX3" fmla="*/ 0 w 21634"/>
              <a:gd name="connsiteY3" fmla="*/ 35787 h 41874"/>
              <a:gd name="connsiteX4" fmla="*/ 34 w 21634"/>
              <a:gd name="connsiteY4" fmla="*/ 0 h 41874"/>
              <a:gd name="connsiteX0" fmla="*/ 34 w 21634"/>
              <a:gd name="connsiteY0" fmla="*/ 0 h 42123"/>
              <a:gd name="connsiteX1" fmla="*/ 21634 w 21634"/>
              <a:gd name="connsiteY1" fmla="*/ 0 h 42123"/>
              <a:gd name="connsiteX2" fmla="*/ 21634 w 21634"/>
              <a:gd name="connsiteY2" fmla="*/ 17322 h 42123"/>
              <a:gd name="connsiteX3" fmla="*/ 0 w 21634"/>
              <a:gd name="connsiteY3" fmla="*/ 35787 h 42123"/>
              <a:gd name="connsiteX4" fmla="*/ 34 w 21634"/>
              <a:gd name="connsiteY4" fmla="*/ 0 h 42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34" h="42123">
                <a:moveTo>
                  <a:pt x="34" y="0"/>
                </a:moveTo>
                <a:lnTo>
                  <a:pt x="21634" y="0"/>
                </a:lnTo>
                <a:lnTo>
                  <a:pt x="21634" y="17322"/>
                </a:lnTo>
                <a:cubicBezTo>
                  <a:pt x="10970" y="21444"/>
                  <a:pt x="9198" y="56098"/>
                  <a:pt x="0" y="35787"/>
                </a:cubicBezTo>
                <a:cubicBezTo>
                  <a:pt x="6" y="28162"/>
                  <a:pt x="28" y="7625"/>
                  <a:pt x="3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solidFill>
                <a:schemeClr val="tx1"/>
              </a:solidFill>
              <a:latin typeface="Microsoft YaHei UI" panose="020B0503020204020204" pitchFamily="34" charset="-122"/>
              <a:ea typeface="Microsoft YaHei UI" panose="020B0503020204020204" pitchFamily="34" charset="-122"/>
            </a:endParaRPr>
          </a:p>
        </p:txBody>
      </p:sp>
      <p:sp>
        <p:nvSpPr>
          <p:cNvPr id="2" name="标题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6" y="1611383"/>
            <a:ext cx="9666514" cy="746846"/>
          </a:xfrm>
        </p:spPr>
        <p:txBody>
          <a:bodyPr rtlCol="0" anchor="t">
            <a:noAutofit/>
          </a:bodyPr>
          <a:lstStyle>
            <a:lvl1pPr>
              <a:defRPr sz="4800" spc="-150">
                <a:solidFill>
                  <a:schemeClr val="tx1">
                    <a:lumMod val="75000"/>
                    <a:lumOff val="25000"/>
                  </a:schemeClr>
                </a:solidFill>
                <a:latin typeface="Microsoft YaHei UI" panose="020B0503020204020204" pitchFamily="34" charset="-122"/>
                <a:ea typeface="Microsoft YaHei UI" panose="020B0503020204020204" pitchFamily="34" charset="-122"/>
              </a:defRPr>
            </a:lvl1pPr>
          </a:lstStyle>
          <a:p>
            <a:pPr rtl="0"/>
            <a:r>
              <a:rPr lang="zh-CN" altLang="en-US" noProof="0"/>
              <a:t>节标题 </a:t>
            </a:r>
            <a:r>
              <a:rPr lang="en-US" altLang="zh-CN" noProof="0"/>
              <a:t>1</a:t>
            </a:r>
          </a:p>
        </p:txBody>
      </p:sp>
      <p:sp>
        <p:nvSpPr>
          <p:cNvPr id="3" name="文本占位符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6" y="2464424"/>
            <a:ext cx="9666514" cy="221599"/>
          </a:xfrm>
        </p:spPr>
        <p:txBody>
          <a:bodyPr tIns="0" bIns="0" rtlCol="0">
            <a:spAutoFit/>
          </a:bodyPr>
          <a:lstStyle>
            <a:lvl1pPr marL="0" indent="0">
              <a:buNone/>
              <a:defRPr sz="1600">
                <a:solidFill>
                  <a:schemeClr val="accent3"/>
                </a:solidFill>
                <a:latin typeface="Microsoft YaHei UI" panose="020B0503020204020204" pitchFamily="34" charset="-122"/>
                <a:ea typeface="Microsoft YaHei UI"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zh-CN" altLang="en-US" noProof="0"/>
              <a:t>副标题</a:t>
            </a:r>
          </a:p>
        </p:txBody>
      </p:sp>
      <p:sp>
        <p:nvSpPr>
          <p:cNvPr id="13" name="长方形 12">
            <a:extLst>
              <a:ext uri="{FF2B5EF4-FFF2-40B4-BE49-F238E27FC236}">
                <a16:creationId xmlns:a16="http://schemas.microsoft.com/office/drawing/2014/main" id="{560C8850-C2CD-4E0B-AA6F-6B884EB94B4B}"/>
              </a:ext>
            </a:extLst>
          </p:cNvPr>
          <p:cNvSpPr/>
          <p:nvPr userDrawn="1"/>
        </p:nvSpPr>
        <p:spPr>
          <a:xfrm>
            <a:off x="435429" y="1532049"/>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panose="020B0503020204020204" pitchFamily="34" charset="-122"/>
              <a:ea typeface="Microsoft YaHei UI" panose="020B0503020204020204" pitchFamily="34" charset="-122"/>
            </a:endParaRPr>
          </a:p>
        </p:txBody>
      </p:sp>
      <p:sp>
        <p:nvSpPr>
          <p:cNvPr id="8" name="长方形 7">
            <a:extLst>
              <a:ext uri="{FF2B5EF4-FFF2-40B4-BE49-F238E27FC236}">
                <a16:creationId xmlns:a16="http://schemas.microsoft.com/office/drawing/2014/main" id="{80D3D7B7-CDD7-4664-B2D8-6F60FEAEAC45}"/>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zh-CN" altLang="en-US" noProof="0">
              <a:solidFill>
                <a:schemeClr val="tx1"/>
              </a:solidFill>
              <a:latin typeface="Microsoft YaHei UI" panose="020B0503020204020204" pitchFamily="34" charset="-122"/>
              <a:ea typeface="Microsoft YaHei UI" panose="020B0503020204020204" pitchFamily="34" charset="-122"/>
            </a:endParaRPr>
          </a:p>
        </p:txBody>
      </p:sp>
      <p:sp>
        <p:nvSpPr>
          <p:cNvPr id="9" name="幻灯片编号占位符 5">
            <a:extLst>
              <a:ext uri="{FF2B5EF4-FFF2-40B4-BE49-F238E27FC236}">
                <a16:creationId xmlns:a16="http://schemas.microsoft.com/office/drawing/2014/main" id="{9E81145E-5F17-4CB6-9E17-ECF3BB38DE75}"/>
              </a:ext>
            </a:extLst>
          </p:cNvPr>
          <p:cNvSpPr txBox="1">
            <a:spLocks/>
          </p:cNvSpPr>
          <p:nvPr userDrawn="1"/>
        </p:nvSpPr>
        <p:spPr>
          <a:xfrm>
            <a:off x="11360016" y="6369050"/>
            <a:ext cx="335909" cy="365125"/>
          </a:xfrm>
          <a:prstGeom prst="rect">
            <a:avLst/>
          </a:prstGeom>
          <a:solidFill>
            <a:schemeClr val="bg1">
              <a:lumMod val="85000"/>
            </a:schemeClr>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n-US" altLang="zh-CN" b="1" noProof="0" smtClean="0">
                <a:solidFill>
                  <a:schemeClr val="tx1"/>
                </a:solidFill>
                <a:latin typeface="Microsoft YaHei UI" panose="020B0503020204020204" pitchFamily="34" charset="-122"/>
                <a:ea typeface="Microsoft YaHei UI" panose="020B0503020204020204" pitchFamily="34" charset="-122"/>
              </a:rPr>
              <a:pPr/>
              <a:t>‹#›</a:t>
            </a:fld>
            <a:endParaRPr lang="zh-CN" altLang="en-US" b="1" noProof="0">
              <a:solidFill>
                <a:schemeClr val="tx1"/>
              </a:solidFill>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2367219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两栏内容">
    <p:bg>
      <p:bgPr>
        <a:solidFill>
          <a:schemeClr val="bg1">
            <a:lumMod val="95000"/>
          </a:schemeClr>
        </a:solidFill>
        <a:effectLst/>
      </p:bgPr>
    </p:bg>
    <p:spTree>
      <p:nvGrpSpPr>
        <p:cNvPr id="1" name=""/>
        <p:cNvGrpSpPr/>
        <p:nvPr/>
      </p:nvGrpSpPr>
      <p:grpSpPr>
        <a:xfrm>
          <a:off x="0" y="0"/>
          <a:ext cx="0" cy="0"/>
          <a:chOff x="0" y="0"/>
          <a:chExt cx="0" cy="0"/>
        </a:xfrm>
      </p:grpSpPr>
      <p:sp>
        <p:nvSpPr>
          <p:cNvPr id="8" name="框架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zh-CN" altLang="en-US" noProof="0">
              <a:solidFill>
                <a:schemeClr val="tx1"/>
              </a:solidFill>
              <a:latin typeface="Microsoft YaHei UI" panose="020B0503020204020204" pitchFamily="34" charset="-122"/>
              <a:ea typeface="Microsoft YaHei UI" panose="020B0503020204020204" pitchFamily="34" charset="-122"/>
            </a:endParaRPr>
          </a:p>
        </p:txBody>
      </p:sp>
      <p:sp>
        <p:nvSpPr>
          <p:cNvPr id="7" name="长方形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zh-CN" altLang="en-US" noProof="0">
              <a:solidFill>
                <a:schemeClr val="tx1"/>
              </a:solidFill>
              <a:latin typeface="Microsoft YaHei UI" panose="020B0503020204020204" pitchFamily="34" charset="-122"/>
              <a:ea typeface="Microsoft YaHei UI" panose="020B0503020204020204" pitchFamily="34" charset="-122"/>
            </a:endParaRPr>
          </a:p>
        </p:txBody>
      </p:sp>
      <p:sp>
        <p:nvSpPr>
          <p:cNvPr id="9" name="长方形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zh-CN" altLang="en-US" noProof="0">
              <a:solidFill>
                <a:schemeClr val="tx1"/>
              </a:solidFill>
              <a:latin typeface="Microsoft YaHei UI" panose="020B0503020204020204" pitchFamily="34" charset="-122"/>
              <a:ea typeface="Microsoft YaHei UI" panose="020B0503020204020204" pitchFamily="34" charset="-122"/>
            </a:endParaRPr>
          </a:p>
        </p:txBody>
      </p:sp>
      <p:sp>
        <p:nvSpPr>
          <p:cNvPr id="12" name="灯片编号占位符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n-US" altLang="zh-CN" b="1" noProof="0" smtClean="0">
                <a:solidFill>
                  <a:schemeClr val="bg1"/>
                </a:solidFill>
                <a:latin typeface="Microsoft YaHei UI" panose="020B0503020204020204" pitchFamily="34" charset="-122"/>
                <a:ea typeface="Microsoft YaHei UI" panose="020B0503020204020204" pitchFamily="34" charset="-122"/>
              </a:rPr>
              <a:pPr/>
              <a:t>‹#›</a:t>
            </a:fld>
            <a:endParaRPr lang="zh-CN" altLang="en-US" b="1" noProof="0">
              <a:solidFill>
                <a:schemeClr val="bg1"/>
              </a:solidFill>
              <a:latin typeface="Microsoft YaHei UI" panose="020B0503020204020204" pitchFamily="34" charset="-122"/>
              <a:ea typeface="Microsoft YaHei UI" panose="020B0503020204020204" pitchFamily="34" charset="-122"/>
            </a:endParaRPr>
          </a:p>
        </p:txBody>
      </p:sp>
      <p:sp>
        <p:nvSpPr>
          <p:cNvPr id="4" name="标题 3">
            <a:extLst>
              <a:ext uri="{FF2B5EF4-FFF2-40B4-BE49-F238E27FC236}">
                <a16:creationId xmlns:a16="http://schemas.microsoft.com/office/drawing/2014/main" id="{00F7C607-177E-BC4B-9F1D-E0CD83EF0470}"/>
              </a:ext>
            </a:extLst>
          </p:cNvPr>
          <p:cNvSpPr>
            <a:spLocks noGrp="1"/>
          </p:cNvSpPr>
          <p:nvPr>
            <p:ph type="title"/>
          </p:nvPr>
        </p:nvSpPr>
        <p:spPr/>
        <p:txBody>
          <a:bodyPr rtlCol="0"/>
          <a:lstStyle>
            <a:lvl1pPr>
              <a:defRPr>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p>
        </p:txBody>
      </p:sp>
      <p:sp>
        <p:nvSpPr>
          <p:cNvPr id="11" name="内容占位符 2">
            <a:extLst>
              <a:ext uri="{FF2B5EF4-FFF2-40B4-BE49-F238E27FC236}">
                <a16:creationId xmlns:a16="http://schemas.microsoft.com/office/drawing/2014/main" id="{758E3AAF-44AA-41E0-AE18-8B461598AD07}"/>
              </a:ext>
            </a:extLst>
          </p:cNvPr>
          <p:cNvSpPr>
            <a:spLocks noGrp="1"/>
          </p:cNvSpPr>
          <p:nvPr>
            <p:ph sz="half" idx="1" hasCustomPrompt="1"/>
          </p:nvPr>
        </p:nvSpPr>
        <p:spPr>
          <a:xfrm>
            <a:off x="446314" y="1825625"/>
            <a:ext cx="5306787" cy="4351338"/>
          </a:xfrm>
        </p:spPr>
        <p:txBody>
          <a:bodyPr rtlCol="0">
            <a:normAutofit/>
          </a:bodyPr>
          <a:lstStyle>
            <a:lvl1pPr>
              <a:defRPr sz="2000">
                <a:latin typeface="Microsoft YaHei UI" panose="020B0503020204020204" pitchFamily="34" charset="-122"/>
                <a:ea typeface="Microsoft YaHei UI" panose="020B0503020204020204" pitchFamily="34" charset="-122"/>
              </a:defRPr>
            </a:lvl1pPr>
            <a:lvl2pPr>
              <a:defRPr sz="1800">
                <a:latin typeface="Microsoft YaHei UI" panose="020B0503020204020204" pitchFamily="34" charset="-122"/>
                <a:ea typeface="Microsoft YaHei UI" panose="020B0503020204020204" pitchFamily="34" charset="-122"/>
              </a:defRPr>
            </a:lvl2pPr>
            <a:lvl3pPr>
              <a:defRPr sz="1600">
                <a:latin typeface="Microsoft YaHei UI" panose="020B0503020204020204" pitchFamily="34" charset="-122"/>
                <a:ea typeface="Microsoft YaHei UI" panose="020B0503020204020204" pitchFamily="34" charset="-122"/>
              </a:defRPr>
            </a:lvl3pPr>
            <a:lvl4pPr>
              <a:defRPr sz="1400">
                <a:latin typeface="Microsoft YaHei UI" panose="020B0503020204020204" pitchFamily="34" charset="-122"/>
                <a:ea typeface="Microsoft YaHei UI" panose="020B0503020204020204" pitchFamily="34" charset="-122"/>
              </a:defRPr>
            </a:lvl4pPr>
            <a:lvl5pPr>
              <a:defRPr sz="1400">
                <a:latin typeface="Microsoft YaHei UI" panose="020B0503020204020204" pitchFamily="34" charset="-122"/>
                <a:ea typeface="Microsoft YaHei UI" panose="020B0503020204020204" pitchFamily="34" charset="-122"/>
              </a:defRPr>
            </a:lvl5pPr>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
        <p:nvSpPr>
          <p:cNvPr id="13" name="内容占位符 3">
            <a:extLst>
              <a:ext uri="{FF2B5EF4-FFF2-40B4-BE49-F238E27FC236}">
                <a16:creationId xmlns:a16="http://schemas.microsoft.com/office/drawing/2014/main" id="{FC1B8B60-5429-4EF9-93D0-2CCCF562B916}"/>
              </a:ext>
            </a:extLst>
          </p:cNvPr>
          <p:cNvSpPr>
            <a:spLocks noGrp="1"/>
          </p:cNvSpPr>
          <p:nvPr>
            <p:ph sz="half" idx="2" hasCustomPrompt="1"/>
          </p:nvPr>
        </p:nvSpPr>
        <p:spPr>
          <a:xfrm>
            <a:off x="6438900" y="1825625"/>
            <a:ext cx="5181600" cy="4351338"/>
          </a:xfrm>
        </p:spPr>
        <p:txBody>
          <a:bodyPr rtlCol="0">
            <a:normAutofit/>
          </a:bodyPr>
          <a:lstStyle>
            <a:lvl1pPr>
              <a:defRPr sz="2000">
                <a:latin typeface="Microsoft YaHei UI" panose="020B0503020204020204" pitchFamily="34" charset="-122"/>
                <a:ea typeface="Microsoft YaHei UI" panose="020B0503020204020204" pitchFamily="34" charset="-122"/>
              </a:defRPr>
            </a:lvl1pPr>
            <a:lvl2pPr>
              <a:defRPr sz="1800">
                <a:latin typeface="Microsoft YaHei UI" panose="020B0503020204020204" pitchFamily="34" charset="-122"/>
                <a:ea typeface="Microsoft YaHei UI" panose="020B0503020204020204" pitchFamily="34" charset="-122"/>
              </a:defRPr>
            </a:lvl2pPr>
            <a:lvl3pPr>
              <a:defRPr sz="1600">
                <a:latin typeface="Microsoft YaHei UI" panose="020B0503020204020204" pitchFamily="34" charset="-122"/>
                <a:ea typeface="Microsoft YaHei UI" panose="020B0503020204020204" pitchFamily="34" charset="-122"/>
              </a:defRPr>
            </a:lvl3pPr>
            <a:lvl4pPr>
              <a:defRPr sz="1400">
                <a:latin typeface="Microsoft YaHei UI" panose="020B0503020204020204" pitchFamily="34" charset="-122"/>
                <a:ea typeface="Microsoft YaHei UI" panose="020B0503020204020204" pitchFamily="34" charset="-122"/>
              </a:defRPr>
            </a:lvl4pPr>
            <a:lvl5pPr>
              <a:defRPr sz="1400">
                <a:latin typeface="Microsoft YaHei UI" panose="020B0503020204020204" pitchFamily="34" charset="-122"/>
                <a:ea typeface="Microsoft YaHei UI" panose="020B0503020204020204" pitchFamily="34" charset="-122"/>
              </a:defRPr>
            </a:lvl5pPr>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Tree>
    <p:extLst>
      <p:ext uri="{BB962C8B-B14F-4D97-AF65-F5344CB8AC3E}">
        <p14:creationId xmlns:p14="http://schemas.microsoft.com/office/powerpoint/2010/main" val="3694700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带标题的内容">
    <p:bg>
      <p:bgPr>
        <a:solidFill>
          <a:schemeClr val="bg1">
            <a:lumMod val="95000"/>
          </a:schemeClr>
        </a:solidFill>
        <a:effectLst/>
      </p:bgPr>
    </p:bg>
    <p:spTree>
      <p:nvGrpSpPr>
        <p:cNvPr id="1" name=""/>
        <p:cNvGrpSpPr/>
        <p:nvPr/>
      </p:nvGrpSpPr>
      <p:grpSpPr>
        <a:xfrm>
          <a:off x="0" y="0"/>
          <a:ext cx="0" cy="0"/>
          <a:chOff x="0" y="0"/>
          <a:chExt cx="0" cy="0"/>
        </a:xfrm>
      </p:grpSpPr>
      <p:sp>
        <p:nvSpPr>
          <p:cNvPr id="8" name="框架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zh-CN" altLang="en-US" noProof="0">
              <a:solidFill>
                <a:schemeClr val="tx1"/>
              </a:solidFill>
              <a:latin typeface="Microsoft YaHei UI" panose="020B0503020204020204" pitchFamily="34" charset="-122"/>
              <a:ea typeface="Microsoft YaHei UI" panose="020B0503020204020204" pitchFamily="34" charset="-122"/>
            </a:endParaRPr>
          </a:p>
        </p:txBody>
      </p:sp>
      <p:sp>
        <p:nvSpPr>
          <p:cNvPr id="7" name="长方形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zh-CN" altLang="en-US" noProof="0">
              <a:solidFill>
                <a:schemeClr val="tx1"/>
              </a:solidFill>
              <a:latin typeface="Microsoft YaHei UI" panose="020B0503020204020204" pitchFamily="34" charset="-122"/>
              <a:ea typeface="Microsoft YaHei UI" panose="020B0503020204020204" pitchFamily="34" charset="-122"/>
            </a:endParaRPr>
          </a:p>
        </p:txBody>
      </p:sp>
      <p:sp>
        <p:nvSpPr>
          <p:cNvPr id="9" name="长方形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zh-CN" altLang="en-US" noProof="0">
              <a:solidFill>
                <a:schemeClr val="tx1"/>
              </a:solidFill>
              <a:latin typeface="Microsoft YaHei UI" panose="020B0503020204020204" pitchFamily="34" charset="-122"/>
              <a:ea typeface="Microsoft YaHei UI" panose="020B0503020204020204" pitchFamily="34" charset="-122"/>
            </a:endParaRPr>
          </a:p>
        </p:txBody>
      </p:sp>
      <p:sp>
        <p:nvSpPr>
          <p:cNvPr id="12" name="灯片编号占位符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n-US" altLang="zh-CN" b="1" noProof="0" smtClean="0">
                <a:solidFill>
                  <a:schemeClr val="bg1"/>
                </a:solidFill>
                <a:latin typeface="Microsoft YaHei UI" panose="020B0503020204020204" pitchFamily="34" charset="-122"/>
                <a:ea typeface="Microsoft YaHei UI" panose="020B0503020204020204" pitchFamily="34" charset="-122"/>
              </a:rPr>
              <a:pPr/>
              <a:t>‹#›</a:t>
            </a:fld>
            <a:endParaRPr lang="zh-CN" altLang="en-US" b="1" noProof="0">
              <a:solidFill>
                <a:schemeClr val="bg1"/>
              </a:solidFill>
              <a:latin typeface="Microsoft YaHei UI" panose="020B0503020204020204" pitchFamily="34" charset="-122"/>
              <a:ea typeface="Microsoft YaHei UI" panose="020B0503020204020204" pitchFamily="34" charset="-122"/>
            </a:endParaRPr>
          </a:p>
        </p:txBody>
      </p:sp>
      <p:sp>
        <p:nvSpPr>
          <p:cNvPr id="4" name="标题 3">
            <a:extLst>
              <a:ext uri="{FF2B5EF4-FFF2-40B4-BE49-F238E27FC236}">
                <a16:creationId xmlns:a16="http://schemas.microsoft.com/office/drawing/2014/main" id="{00F7C607-177E-BC4B-9F1D-E0CD83EF0470}"/>
              </a:ext>
            </a:extLst>
          </p:cNvPr>
          <p:cNvSpPr>
            <a:spLocks noGrp="1"/>
          </p:cNvSpPr>
          <p:nvPr>
            <p:ph type="title"/>
          </p:nvPr>
        </p:nvSpPr>
        <p:spPr>
          <a:xfrm>
            <a:off x="839788" y="734043"/>
            <a:ext cx="3932237" cy="1089529"/>
          </a:xfrm>
        </p:spPr>
        <p:txBody>
          <a:bodyPr rtlCol="0"/>
          <a:lstStyle>
            <a:lvl1pPr>
              <a:defRPr>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p>
        </p:txBody>
      </p:sp>
      <p:sp>
        <p:nvSpPr>
          <p:cNvPr id="15" name="文本占位符 3">
            <a:extLst>
              <a:ext uri="{FF2B5EF4-FFF2-40B4-BE49-F238E27FC236}">
                <a16:creationId xmlns:a16="http://schemas.microsoft.com/office/drawing/2014/main" id="{9B6692B7-0F8A-4381-96B4-5F358BFD1E90}"/>
              </a:ext>
            </a:extLst>
          </p:cNvPr>
          <p:cNvSpPr>
            <a:spLocks noGrp="1"/>
          </p:cNvSpPr>
          <p:nvPr>
            <p:ph type="body" sz="half" idx="2" hasCustomPrompt="1"/>
          </p:nvPr>
        </p:nvSpPr>
        <p:spPr>
          <a:xfrm>
            <a:off x="839788" y="2057400"/>
            <a:ext cx="3932237" cy="3811588"/>
          </a:xfrm>
        </p:spPr>
        <p:txBody>
          <a:bodyPr rtlCol="0"/>
          <a:lstStyle>
            <a:lvl1pPr marL="0" indent="0">
              <a:buNone/>
              <a:defRPr sz="1600">
                <a:latin typeface="Microsoft YaHei UI" panose="020B0503020204020204" pitchFamily="34" charset="-122"/>
                <a:ea typeface="Microsoft YaHei UI"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CN" altLang="en-US" noProof="0"/>
              <a:t>编辑母版文本样式</a:t>
            </a:r>
          </a:p>
        </p:txBody>
      </p:sp>
      <p:sp>
        <p:nvSpPr>
          <p:cNvPr id="16" name="内容占位符 2">
            <a:extLst>
              <a:ext uri="{FF2B5EF4-FFF2-40B4-BE49-F238E27FC236}">
                <a16:creationId xmlns:a16="http://schemas.microsoft.com/office/drawing/2014/main" id="{B43535EE-90E2-422C-B7AC-4D346E8D6E04}"/>
              </a:ext>
            </a:extLst>
          </p:cNvPr>
          <p:cNvSpPr>
            <a:spLocks noGrp="1"/>
          </p:cNvSpPr>
          <p:nvPr>
            <p:ph idx="1" hasCustomPrompt="1"/>
          </p:nvPr>
        </p:nvSpPr>
        <p:spPr>
          <a:xfrm>
            <a:off x="5183188" y="500215"/>
            <a:ext cx="6172200" cy="5368773"/>
          </a:xfrm>
        </p:spPr>
        <p:txBody>
          <a:bodyPr rtlCol="0">
            <a:normAutofit/>
          </a:bodyPr>
          <a:lstStyle>
            <a:lvl1pPr>
              <a:defRPr sz="2400">
                <a:latin typeface="Microsoft YaHei UI" panose="020B0503020204020204" pitchFamily="34" charset="-122"/>
                <a:ea typeface="Microsoft YaHei UI" panose="020B0503020204020204" pitchFamily="34" charset="-122"/>
              </a:defRPr>
            </a:lvl1pPr>
            <a:lvl2pPr>
              <a:defRPr sz="2000">
                <a:latin typeface="Microsoft YaHei UI" panose="020B0503020204020204" pitchFamily="34" charset="-122"/>
                <a:ea typeface="Microsoft YaHei UI" panose="020B0503020204020204" pitchFamily="34" charset="-122"/>
              </a:defRPr>
            </a:lvl2pPr>
            <a:lvl3pPr>
              <a:defRPr sz="1800">
                <a:latin typeface="Microsoft YaHei UI" panose="020B0503020204020204" pitchFamily="34" charset="-122"/>
                <a:ea typeface="Microsoft YaHei UI" panose="020B0503020204020204" pitchFamily="34" charset="-122"/>
              </a:defRPr>
            </a:lvl3pPr>
            <a:lvl4pPr>
              <a:defRPr sz="1600">
                <a:latin typeface="Microsoft YaHei UI" panose="020B0503020204020204" pitchFamily="34" charset="-122"/>
                <a:ea typeface="Microsoft YaHei UI" panose="020B0503020204020204" pitchFamily="34" charset="-122"/>
              </a:defRPr>
            </a:lvl4pPr>
            <a:lvl5pPr>
              <a:defRPr sz="1600">
                <a:latin typeface="Microsoft YaHei UI" panose="020B0503020204020204" pitchFamily="34" charset="-122"/>
                <a:ea typeface="Microsoft YaHei UI" panose="020B0503020204020204" pitchFamily="34" charset="-122"/>
              </a:defRPr>
            </a:lvl5pPr>
            <a:lvl6pPr>
              <a:defRPr sz="2000"/>
            </a:lvl6pPr>
            <a:lvl7pPr>
              <a:defRPr sz="2000"/>
            </a:lvl7pPr>
            <a:lvl8pPr>
              <a:defRPr sz="2000"/>
            </a:lvl8pPr>
            <a:lvl9pPr>
              <a:defRPr sz="2000"/>
            </a:lvl9pPr>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Tree>
    <p:extLst>
      <p:ext uri="{BB962C8B-B14F-4D97-AF65-F5344CB8AC3E}">
        <p14:creationId xmlns:p14="http://schemas.microsoft.com/office/powerpoint/2010/main" val="41764241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带标题的图片">
    <p:bg>
      <p:bgPr>
        <a:solidFill>
          <a:schemeClr val="bg1">
            <a:lumMod val="95000"/>
          </a:schemeClr>
        </a:solidFill>
        <a:effectLst/>
      </p:bgPr>
    </p:bg>
    <p:spTree>
      <p:nvGrpSpPr>
        <p:cNvPr id="1" name=""/>
        <p:cNvGrpSpPr/>
        <p:nvPr/>
      </p:nvGrpSpPr>
      <p:grpSpPr>
        <a:xfrm>
          <a:off x="0" y="0"/>
          <a:ext cx="0" cy="0"/>
          <a:chOff x="0" y="0"/>
          <a:chExt cx="0" cy="0"/>
        </a:xfrm>
      </p:grpSpPr>
      <p:sp>
        <p:nvSpPr>
          <p:cNvPr id="8" name="框架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zh-CN" altLang="en-US" noProof="0">
              <a:solidFill>
                <a:schemeClr val="tx1"/>
              </a:solidFill>
              <a:latin typeface="Microsoft YaHei UI" panose="020B0503020204020204" pitchFamily="34" charset="-122"/>
              <a:ea typeface="Microsoft YaHei UI" panose="020B0503020204020204" pitchFamily="34" charset="-122"/>
            </a:endParaRPr>
          </a:p>
        </p:txBody>
      </p:sp>
      <p:sp>
        <p:nvSpPr>
          <p:cNvPr id="7" name="长方形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zh-CN" altLang="en-US" noProof="0">
              <a:solidFill>
                <a:schemeClr val="tx1"/>
              </a:solidFill>
              <a:latin typeface="Microsoft YaHei UI" panose="020B0503020204020204" pitchFamily="34" charset="-122"/>
              <a:ea typeface="Microsoft YaHei UI" panose="020B0503020204020204" pitchFamily="34" charset="-122"/>
            </a:endParaRPr>
          </a:p>
        </p:txBody>
      </p:sp>
      <p:sp>
        <p:nvSpPr>
          <p:cNvPr id="9" name="长方形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zh-CN" altLang="en-US" noProof="0">
              <a:solidFill>
                <a:schemeClr val="tx1"/>
              </a:solidFill>
              <a:latin typeface="Microsoft YaHei UI" panose="020B0503020204020204" pitchFamily="34" charset="-122"/>
              <a:ea typeface="Microsoft YaHei UI" panose="020B0503020204020204" pitchFamily="34" charset="-122"/>
            </a:endParaRPr>
          </a:p>
        </p:txBody>
      </p:sp>
      <p:sp>
        <p:nvSpPr>
          <p:cNvPr id="12" name="灯片编号占位符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n-US" altLang="zh-CN" b="1" noProof="0" smtClean="0">
                <a:solidFill>
                  <a:schemeClr val="bg1"/>
                </a:solidFill>
                <a:latin typeface="Microsoft YaHei UI" panose="020B0503020204020204" pitchFamily="34" charset="-122"/>
                <a:ea typeface="Microsoft YaHei UI" panose="020B0503020204020204" pitchFamily="34" charset="-122"/>
              </a:rPr>
              <a:pPr/>
              <a:t>‹#›</a:t>
            </a:fld>
            <a:endParaRPr lang="zh-CN" altLang="en-US" b="1" noProof="0">
              <a:solidFill>
                <a:schemeClr val="bg1"/>
              </a:solidFill>
              <a:latin typeface="Microsoft YaHei UI" panose="020B0503020204020204" pitchFamily="34" charset="-122"/>
              <a:ea typeface="Microsoft YaHei UI" panose="020B0503020204020204" pitchFamily="34" charset="-122"/>
            </a:endParaRPr>
          </a:p>
        </p:txBody>
      </p:sp>
      <p:sp>
        <p:nvSpPr>
          <p:cNvPr id="4" name="标题 3">
            <a:extLst>
              <a:ext uri="{FF2B5EF4-FFF2-40B4-BE49-F238E27FC236}">
                <a16:creationId xmlns:a16="http://schemas.microsoft.com/office/drawing/2014/main" id="{00F7C607-177E-BC4B-9F1D-E0CD83EF0470}"/>
              </a:ext>
            </a:extLst>
          </p:cNvPr>
          <p:cNvSpPr>
            <a:spLocks noGrp="1"/>
          </p:cNvSpPr>
          <p:nvPr>
            <p:ph type="title"/>
          </p:nvPr>
        </p:nvSpPr>
        <p:spPr>
          <a:xfrm>
            <a:off x="839788" y="734043"/>
            <a:ext cx="3932237" cy="1089529"/>
          </a:xfrm>
        </p:spPr>
        <p:txBody>
          <a:bodyPr rtlCol="0"/>
          <a:lstStyle>
            <a:lvl1pPr>
              <a:defRPr>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p>
        </p:txBody>
      </p:sp>
      <p:sp>
        <p:nvSpPr>
          <p:cNvPr id="15" name="文本占位符 3">
            <a:extLst>
              <a:ext uri="{FF2B5EF4-FFF2-40B4-BE49-F238E27FC236}">
                <a16:creationId xmlns:a16="http://schemas.microsoft.com/office/drawing/2014/main" id="{9B6692B7-0F8A-4381-96B4-5F358BFD1E90}"/>
              </a:ext>
            </a:extLst>
          </p:cNvPr>
          <p:cNvSpPr>
            <a:spLocks noGrp="1"/>
          </p:cNvSpPr>
          <p:nvPr>
            <p:ph type="body" sz="half" idx="2" hasCustomPrompt="1"/>
          </p:nvPr>
        </p:nvSpPr>
        <p:spPr>
          <a:xfrm>
            <a:off x="839788" y="2057400"/>
            <a:ext cx="3932237" cy="3811588"/>
          </a:xfrm>
        </p:spPr>
        <p:txBody>
          <a:bodyPr rtlCol="0"/>
          <a:lstStyle>
            <a:lvl1pPr marL="0" indent="0">
              <a:buNone/>
              <a:defRPr sz="1600">
                <a:latin typeface="Microsoft YaHei UI" panose="020B0503020204020204" pitchFamily="34" charset="-122"/>
                <a:ea typeface="Microsoft YaHei UI"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CN" altLang="en-US" noProof="0"/>
              <a:t>编辑母版文本样式</a:t>
            </a:r>
          </a:p>
        </p:txBody>
      </p:sp>
      <p:sp>
        <p:nvSpPr>
          <p:cNvPr id="11" name="图片占位符 2">
            <a:extLst>
              <a:ext uri="{FF2B5EF4-FFF2-40B4-BE49-F238E27FC236}">
                <a16:creationId xmlns:a16="http://schemas.microsoft.com/office/drawing/2014/main" id="{131CB29F-0BE0-476F-B57A-7638E9BFAE76}"/>
              </a:ext>
            </a:extLst>
          </p:cNvPr>
          <p:cNvSpPr>
            <a:spLocks noGrp="1"/>
          </p:cNvSpPr>
          <p:nvPr>
            <p:ph type="pic" idx="1"/>
          </p:nvPr>
        </p:nvSpPr>
        <p:spPr>
          <a:xfrm>
            <a:off x="5183188" y="500215"/>
            <a:ext cx="6172200" cy="5368773"/>
          </a:xfrm>
        </p:spPr>
        <p:txBody>
          <a:bodyPr rtlCol="0"/>
          <a:lstStyle>
            <a:lvl1pPr marL="0" indent="0">
              <a:buNone/>
              <a:defRPr sz="3200">
                <a:latin typeface="Microsoft YaHei UI" panose="020B0503020204020204" pitchFamily="34" charset="-122"/>
                <a:ea typeface="Microsoft YaHei UI" panose="020B0503020204020204" pitchFamily="34"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zh-CN" altLang="en-US" noProof="0"/>
              <a:t>单击图标添加图片</a:t>
            </a:r>
          </a:p>
        </p:txBody>
      </p:sp>
    </p:spTree>
    <p:extLst>
      <p:ext uri="{BB962C8B-B14F-4D97-AF65-F5344CB8AC3E}">
        <p14:creationId xmlns:p14="http://schemas.microsoft.com/office/powerpoint/2010/main" val="16409964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34329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引用幻灯片">
    <p:spTree>
      <p:nvGrpSpPr>
        <p:cNvPr id="1" name=""/>
        <p:cNvGrpSpPr/>
        <p:nvPr/>
      </p:nvGrpSpPr>
      <p:grpSpPr>
        <a:xfrm>
          <a:off x="0" y="0"/>
          <a:ext cx="0" cy="0"/>
          <a:chOff x="0" y="0"/>
          <a:chExt cx="0" cy="0"/>
        </a:xfrm>
      </p:grpSpPr>
      <p:sp>
        <p:nvSpPr>
          <p:cNvPr id="4" name="图片占位符 3">
            <a:extLst>
              <a:ext uri="{FF2B5EF4-FFF2-40B4-BE49-F238E27FC236}">
                <a16:creationId xmlns:a16="http://schemas.microsoft.com/office/drawing/2014/main" id="{4E46C0F6-F728-4FF0-A7F3-F6AECCD35B33}"/>
              </a:ext>
            </a:extLst>
          </p:cNvPr>
          <p:cNvSpPr>
            <a:spLocks noGrp="1"/>
          </p:cNvSpPr>
          <p:nvPr>
            <p:ph type="pic" sz="quarter" idx="13" hasCustomPrompt="1"/>
          </p:nvPr>
        </p:nvSpPr>
        <p:spPr>
          <a:xfrm>
            <a:off x="120650" y="136525"/>
            <a:ext cx="11950700" cy="6584951"/>
          </a:xfrm>
          <a:solidFill>
            <a:schemeClr val="bg1">
              <a:lumMod val="95000"/>
            </a:schemeClr>
          </a:solidFill>
        </p:spPr>
        <p:txBody>
          <a:bodyPr vert="horz" wrap="square" lIns="91440" tIns="45720" rIns="91440" bIns="45720" rtlCol="0" anchor="ctr" anchorCtr="1">
            <a:noAutofit/>
          </a:bodyPr>
          <a:lstStyle>
            <a:lvl1pPr marL="0" indent="0">
              <a:buNone/>
              <a:defRPr lang="en-GB" sz="1800">
                <a:latin typeface="Microsoft YaHei UI" panose="020B0503020204020204" pitchFamily="34" charset="-122"/>
                <a:ea typeface="Microsoft YaHei UI" panose="020B0503020204020204" pitchFamily="34" charset="-122"/>
              </a:defRPr>
            </a:lvl1pPr>
          </a:lstStyle>
          <a:p>
            <a:pPr marL="228600" lvl="0" indent="-228600" algn="ctr" rtl="0"/>
            <a:r>
              <a:rPr lang="zh-CN" altLang="en-US" noProof="0"/>
              <a:t>插入图像</a:t>
            </a:r>
          </a:p>
        </p:txBody>
      </p:sp>
      <p:sp>
        <p:nvSpPr>
          <p:cNvPr id="7" name="文本占位符 6">
            <a:extLst>
              <a:ext uri="{FF2B5EF4-FFF2-40B4-BE49-F238E27FC236}">
                <a16:creationId xmlns:a16="http://schemas.microsoft.com/office/drawing/2014/main" id="{E4DAD220-8CE3-4FF4-957A-1E24442C6565}"/>
              </a:ext>
            </a:extLst>
          </p:cNvPr>
          <p:cNvSpPr>
            <a:spLocks noGrp="1"/>
          </p:cNvSpPr>
          <p:nvPr>
            <p:ph type="body" sz="quarter" idx="14" hasCustomPrompt="1"/>
          </p:nvPr>
        </p:nvSpPr>
        <p:spPr>
          <a:xfrm>
            <a:off x="1587500" y="4022725"/>
            <a:ext cx="10033000" cy="1236236"/>
          </a:xfrm>
          <a:solidFill>
            <a:schemeClr val="tx1">
              <a:alpha val="68000"/>
            </a:schemeClr>
          </a:solidFill>
        </p:spPr>
        <p:txBody>
          <a:bodyPr lIns="274320" tIns="274320" rIns="274320" bIns="274320" rtlCol="0" anchor="ctr">
            <a:spAutoFit/>
          </a:bodyPr>
          <a:lstStyle>
            <a:lvl1pPr marL="0" indent="0">
              <a:lnSpc>
                <a:spcPct val="100000"/>
              </a:lnSpc>
              <a:buNone/>
              <a:defRPr sz="1800" b="0">
                <a:solidFill>
                  <a:schemeClr val="bg1"/>
                </a:solidFill>
                <a:latin typeface="Microsoft YaHei UI" panose="020B0503020204020204" pitchFamily="34" charset="-122"/>
                <a:ea typeface="Microsoft YaHei UI" panose="020B0503020204020204" pitchFamily="34" charset="-122"/>
              </a:defRPr>
            </a:lvl1pPr>
          </a:lstStyle>
          <a:p>
            <a:pPr lvl="0" rtl="0"/>
            <a:r>
              <a:rPr lang="zh-CN" altLang="en-US" noProof="0"/>
              <a:t>编辑母版文本样式</a:t>
            </a:r>
          </a:p>
          <a:p>
            <a:pPr lvl="0" rtl="0"/>
            <a:endParaRPr lang="zh-CN" altLang="en-US" noProof="0"/>
          </a:p>
        </p:txBody>
      </p:sp>
      <p:sp>
        <p:nvSpPr>
          <p:cNvPr id="8" name="文本占位符 6">
            <a:extLst>
              <a:ext uri="{FF2B5EF4-FFF2-40B4-BE49-F238E27FC236}">
                <a16:creationId xmlns:a16="http://schemas.microsoft.com/office/drawing/2014/main" id="{58FDDD78-44AA-4B92-90B8-DFC56D688C50}"/>
              </a:ext>
            </a:extLst>
          </p:cNvPr>
          <p:cNvSpPr>
            <a:spLocks noGrp="1"/>
          </p:cNvSpPr>
          <p:nvPr>
            <p:ph type="body" sz="quarter" idx="15" hasCustomPrompt="1"/>
          </p:nvPr>
        </p:nvSpPr>
        <p:spPr>
          <a:xfrm>
            <a:off x="336550" y="3269342"/>
            <a:ext cx="1155366" cy="2576090"/>
          </a:xfrm>
          <a:noFill/>
        </p:spPr>
        <p:txBody>
          <a:bodyPr wrap="square" lIns="182880" tIns="182880" rIns="182880" bIns="91440" rtlCol="0">
            <a:spAutoFit/>
          </a:bodyPr>
          <a:lstStyle>
            <a:lvl1pPr marL="0" indent="0">
              <a:buNone/>
              <a:defRPr sz="16600" b="1">
                <a:solidFill>
                  <a:schemeClr val="bg1"/>
                </a:solidFill>
                <a:latin typeface="Microsoft YaHei UI" panose="020B0503020204020204" pitchFamily="34" charset="-122"/>
                <a:ea typeface="Microsoft YaHei UI" panose="020B0503020204020204" pitchFamily="34" charset="-122"/>
                <a:cs typeface="Arial" panose="020B0604020202020204" pitchFamily="34" charset="0"/>
              </a:defRPr>
            </a:lvl1pPr>
          </a:lstStyle>
          <a:p>
            <a:pPr lvl="0" rtl="0"/>
            <a:r>
              <a:rPr lang="zh-CN" altLang="en-US" noProof="0"/>
              <a:t>“</a:t>
            </a:r>
          </a:p>
        </p:txBody>
      </p:sp>
      <p:sp>
        <p:nvSpPr>
          <p:cNvPr id="9" name="框架 8">
            <a:extLst>
              <a:ext uri="{FF2B5EF4-FFF2-40B4-BE49-F238E27FC236}">
                <a16:creationId xmlns:a16="http://schemas.microsoft.com/office/drawing/2014/main" id="{0283712C-6C33-4303-985C-6493AAFAF40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zh-CN" altLang="en-US" noProof="0">
              <a:solidFill>
                <a:schemeClr val="tx1"/>
              </a:solidFill>
              <a:latin typeface="Microsoft YaHei UI" panose="020B0503020204020204" pitchFamily="34" charset="-122"/>
              <a:ea typeface="Microsoft YaHei UI" panose="020B0503020204020204" pitchFamily="34" charset="-122"/>
            </a:endParaRPr>
          </a:p>
        </p:txBody>
      </p:sp>
      <p:sp>
        <p:nvSpPr>
          <p:cNvPr id="10" name="长方形 9">
            <a:extLst>
              <a:ext uri="{FF2B5EF4-FFF2-40B4-BE49-F238E27FC236}">
                <a16:creationId xmlns:a16="http://schemas.microsoft.com/office/drawing/2014/main" id="{5793B617-BDEC-4471-BF16-3ADF8D92DD69}"/>
              </a:ext>
            </a:extLst>
          </p:cNvPr>
          <p:cNvSpPr/>
          <p:nvPr userDrawn="1"/>
        </p:nvSpPr>
        <p:spPr>
          <a:xfrm>
            <a:off x="11360016" y="6369050"/>
            <a:ext cx="335909" cy="48895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zh-CN" altLang="en-US" noProof="0">
              <a:solidFill>
                <a:schemeClr val="tx1"/>
              </a:solidFill>
              <a:latin typeface="Microsoft YaHei UI" panose="020B0503020204020204" pitchFamily="34" charset="-122"/>
              <a:ea typeface="Microsoft YaHei UI" panose="020B0503020204020204" pitchFamily="34" charset="-122"/>
            </a:endParaRPr>
          </a:p>
        </p:txBody>
      </p:sp>
      <p:sp>
        <p:nvSpPr>
          <p:cNvPr id="11" name="幻灯片编号占位符 5">
            <a:extLst>
              <a:ext uri="{FF2B5EF4-FFF2-40B4-BE49-F238E27FC236}">
                <a16:creationId xmlns:a16="http://schemas.microsoft.com/office/drawing/2014/main" id="{33D238BD-C38B-4BEB-92A5-657AAB9C5351}"/>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n-US" altLang="zh-CN" b="1" noProof="0" smtClean="0">
                <a:solidFill>
                  <a:schemeClr val="bg1"/>
                </a:solidFill>
                <a:latin typeface="Microsoft YaHei UI" panose="020B0503020204020204" pitchFamily="34" charset="-122"/>
                <a:ea typeface="Microsoft YaHei UI" panose="020B0503020204020204" pitchFamily="34" charset="-122"/>
              </a:rPr>
              <a:pPr/>
              <a:t>‹#›</a:t>
            </a:fld>
            <a:endParaRPr lang="zh-CN" altLang="en-US" b="1" noProof="0">
              <a:solidFill>
                <a:schemeClr val="bg1"/>
              </a:solidFill>
              <a:latin typeface="Microsoft YaHei UI" panose="020B0503020204020204" pitchFamily="34" charset="-122"/>
              <a:ea typeface="Microsoft YaHei UI" panose="020B0503020204020204" pitchFamily="34" charset="-122"/>
            </a:endParaRPr>
          </a:p>
        </p:txBody>
      </p:sp>
      <p:sp>
        <p:nvSpPr>
          <p:cNvPr id="2" name="标题 1">
            <a:extLst>
              <a:ext uri="{FF2B5EF4-FFF2-40B4-BE49-F238E27FC236}">
                <a16:creationId xmlns:a16="http://schemas.microsoft.com/office/drawing/2014/main" id="{50E81040-AE93-4763-96F3-062F0F2D8F14}"/>
              </a:ext>
            </a:extLst>
          </p:cNvPr>
          <p:cNvSpPr>
            <a:spLocks noGrp="1"/>
          </p:cNvSpPr>
          <p:nvPr>
            <p:ph type="title"/>
          </p:nvPr>
        </p:nvSpPr>
        <p:spPr/>
        <p:txBody>
          <a:bodyPr rtlCol="0"/>
          <a:lstStyle>
            <a:lvl1pPr>
              <a:defRPr>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p>
        </p:txBody>
      </p:sp>
    </p:spTree>
    <p:extLst>
      <p:ext uri="{BB962C8B-B14F-4D97-AF65-F5344CB8AC3E}">
        <p14:creationId xmlns:p14="http://schemas.microsoft.com/office/powerpoint/2010/main" val="2070143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包含图像的标题幻灯片 2">
    <p:spTree>
      <p:nvGrpSpPr>
        <p:cNvPr id="1" name=""/>
        <p:cNvGrpSpPr/>
        <p:nvPr/>
      </p:nvGrpSpPr>
      <p:grpSpPr>
        <a:xfrm>
          <a:off x="0" y="0"/>
          <a:ext cx="0" cy="0"/>
          <a:chOff x="0" y="0"/>
          <a:chExt cx="0" cy="0"/>
        </a:xfrm>
      </p:grpSpPr>
      <p:sp>
        <p:nvSpPr>
          <p:cNvPr id="5" name="图片占位符 4">
            <a:extLst>
              <a:ext uri="{FF2B5EF4-FFF2-40B4-BE49-F238E27FC236}">
                <a16:creationId xmlns:a16="http://schemas.microsoft.com/office/drawing/2014/main" id="{D314F9CD-0693-4A94-A67A-F71413300A64}"/>
              </a:ext>
            </a:extLst>
          </p:cNvPr>
          <p:cNvSpPr>
            <a:spLocks noGrp="1"/>
          </p:cNvSpPr>
          <p:nvPr>
            <p:ph type="pic" sz="quarter" idx="11" hasCustomPrompt="1"/>
          </p:nvPr>
        </p:nvSpPr>
        <p:spPr>
          <a:xfrm>
            <a:off x="0" y="0"/>
            <a:ext cx="12191999" cy="3962400"/>
          </a:xfrm>
          <a:solidFill>
            <a:schemeClr val="bg1">
              <a:lumMod val="95000"/>
            </a:schemeClr>
          </a:solidFill>
        </p:spPr>
        <p:txBody>
          <a:bodyPr vert="horz" wrap="square" lIns="91440" tIns="45720" rIns="91440" bIns="45720" rtlCol="0" anchor="ctr" anchorCtr="1">
            <a:noAutofit/>
          </a:bodyPr>
          <a:lstStyle>
            <a:lvl1pPr marL="0" indent="0">
              <a:buNone/>
              <a:defRPr lang="en-GB" sz="1800" dirty="0">
                <a:latin typeface="Microsoft YaHei UI" panose="020B0503020204020204" pitchFamily="34" charset="-122"/>
                <a:ea typeface="Microsoft YaHei UI" panose="020B0503020204020204" pitchFamily="34" charset="-122"/>
              </a:defRPr>
            </a:lvl1pPr>
          </a:lstStyle>
          <a:p>
            <a:pPr marL="228600" lvl="0" indent="-228600" algn="ctr" rtl="0"/>
            <a:r>
              <a:rPr lang="zh-CN" altLang="en-US" noProof="0"/>
              <a:t>插入图像</a:t>
            </a:r>
          </a:p>
        </p:txBody>
      </p:sp>
      <p:sp>
        <p:nvSpPr>
          <p:cNvPr id="3" name="副标题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dirty="0">
                <a:solidFill>
                  <a:schemeClr val="accent3"/>
                </a:solidFill>
                <a:latin typeface="Microsoft YaHei UI" panose="020B0503020204020204" pitchFamily="34" charset="-122"/>
                <a:ea typeface="Microsoft YaHei UI" panose="020B0503020204020204" pitchFamily="34" charset="-122"/>
              </a:defRPr>
            </a:lvl1pPr>
          </a:lstStyle>
          <a:p>
            <a:pPr marL="228600" lvl="0" indent="-228600" rtl="0"/>
            <a:r>
              <a:rPr lang="zh-CN" altLang="en-US" noProof="0"/>
              <a:t>副标题</a:t>
            </a:r>
          </a:p>
        </p:txBody>
      </p:sp>
      <p:sp>
        <p:nvSpPr>
          <p:cNvPr id="2" name="标题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10607040" cy="701731"/>
          </a:xfrm>
        </p:spPr>
        <p:txBody>
          <a:bodyPr vert="horz" lIns="91440" tIns="45720" rIns="91440" bIns="45720" rtlCol="0" anchor="b">
            <a:spAutoFit/>
          </a:bodyPr>
          <a:lstStyle>
            <a:lvl1pPr>
              <a:defRPr lang="en-GB" sz="4400" b="1" dirty="0">
                <a:solidFill>
                  <a:schemeClr val="tx1">
                    <a:lumMod val="75000"/>
                    <a:lumOff val="25000"/>
                  </a:schemeClr>
                </a:solidFill>
                <a:latin typeface="Microsoft YaHei UI" panose="020B0503020204020204" pitchFamily="34" charset="-122"/>
                <a:ea typeface="Microsoft YaHei UI" panose="020B0503020204020204" pitchFamily="34" charset="-122"/>
              </a:defRPr>
            </a:lvl1pPr>
          </a:lstStyle>
          <a:p>
            <a:pPr marL="0" lvl="0" rtl="0"/>
            <a:r>
              <a:rPr lang="zh-CN" altLang="en-US" noProof="0"/>
              <a:t>标题</a:t>
            </a:r>
          </a:p>
        </p:txBody>
      </p:sp>
      <p:sp>
        <p:nvSpPr>
          <p:cNvPr id="11" name="长方形 10">
            <a:extLst>
              <a:ext uri="{FF2B5EF4-FFF2-40B4-BE49-F238E27FC236}">
                <a16:creationId xmlns:a16="http://schemas.microsoft.com/office/drawing/2014/main" id="{45C25376-E6F9-4E5A-A81D-E7FA342FB230}"/>
              </a:ext>
            </a:extLst>
          </p:cNvPr>
          <p:cNvSpPr/>
          <p:nvPr userDrawn="1"/>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panose="020B0503020204020204" pitchFamily="34" charset="-122"/>
              <a:ea typeface="Microsoft YaHei UI" panose="020B0503020204020204" pitchFamily="34" charset="-122"/>
            </a:endParaRPr>
          </a:p>
        </p:txBody>
      </p:sp>
      <p:sp>
        <p:nvSpPr>
          <p:cNvPr id="4" name="长方形 3">
            <a:extLst>
              <a:ext uri="{FF2B5EF4-FFF2-40B4-BE49-F238E27FC236}">
                <a16:creationId xmlns:a16="http://schemas.microsoft.com/office/drawing/2014/main" id="{7B386286-CEE2-E94A-BBC0-0A3723EB14DE}"/>
              </a:ext>
            </a:extLst>
          </p:cNvPr>
          <p:cNvSpPr/>
          <p:nvPr userDrawn="1"/>
        </p:nvSpPr>
        <p:spPr>
          <a:xfrm>
            <a:off x="11008895" y="6220326"/>
            <a:ext cx="866273" cy="637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solidFill>
                <a:schemeClr val="tx1"/>
              </a:solidFill>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35397571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感谢幻灯片">
    <p:spTree>
      <p:nvGrpSpPr>
        <p:cNvPr id="1" name=""/>
        <p:cNvGrpSpPr/>
        <p:nvPr/>
      </p:nvGrpSpPr>
      <p:grpSpPr>
        <a:xfrm>
          <a:off x="0" y="0"/>
          <a:ext cx="0" cy="0"/>
          <a:chOff x="0" y="0"/>
          <a:chExt cx="0" cy="0"/>
        </a:xfrm>
      </p:grpSpPr>
      <p:sp>
        <p:nvSpPr>
          <p:cNvPr id="9" name="图片占位符 3">
            <a:extLst>
              <a:ext uri="{FF2B5EF4-FFF2-40B4-BE49-F238E27FC236}">
                <a16:creationId xmlns:a16="http://schemas.microsoft.com/office/drawing/2014/main" id="{7C719AD2-39D2-425C-90E5-8FD2D783ADDF}"/>
              </a:ext>
            </a:extLst>
          </p:cNvPr>
          <p:cNvSpPr>
            <a:spLocks noGrp="1"/>
          </p:cNvSpPr>
          <p:nvPr>
            <p:ph type="pic" sz="quarter" idx="13" hasCustomPrompt="1"/>
          </p:nvPr>
        </p:nvSpPr>
        <p:spPr>
          <a:xfrm>
            <a:off x="0" y="0"/>
            <a:ext cx="12192000"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a:latin typeface="Microsoft YaHei UI" panose="020B0503020204020204" pitchFamily="34" charset="-122"/>
                <a:ea typeface="Microsoft YaHei UI" panose="020B0503020204020204" pitchFamily="34" charset="-122"/>
              </a:defRPr>
            </a:lvl1pPr>
          </a:lstStyle>
          <a:p>
            <a:pPr marL="228600" lvl="0" indent="-228600" algn="ctr" rtl="0"/>
            <a:r>
              <a:rPr lang="zh-CN" altLang="en-US" noProof="0"/>
              <a:t>插入图像</a:t>
            </a:r>
            <a:endParaRPr lang="zh-CN" altLang="en-GB" noProof="0"/>
          </a:p>
        </p:txBody>
      </p:sp>
      <p:sp>
        <p:nvSpPr>
          <p:cNvPr id="2" name="标题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4907643" cy="701731"/>
          </a:xfrm>
        </p:spPr>
        <p:txBody>
          <a:bodyPr vert="horz" wrap="square" lIns="91440" tIns="45720" rIns="91440" bIns="45720" rtlCol="0" anchor="b">
            <a:spAutoFit/>
          </a:bodyPr>
          <a:lstStyle>
            <a:lvl1pPr>
              <a:defRPr lang="en-GB" sz="4400" b="1" spc="-150" dirty="0">
                <a:solidFill>
                  <a:schemeClr val="bg1"/>
                </a:solidFill>
                <a:latin typeface="Microsoft YaHei UI" panose="020B0503020204020204" pitchFamily="34" charset="-122"/>
                <a:ea typeface="Microsoft YaHei UI" panose="020B0503020204020204" pitchFamily="34" charset="-122"/>
              </a:defRPr>
            </a:lvl1pPr>
          </a:lstStyle>
          <a:p>
            <a:pPr marL="0" lvl="0" rtl="0"/>
            <a:r>
              <a:rPr lang="zh-CN" altLang="en-US" noProof="0"/>
              <a:t>谢谢</a:t>
            </a:r>
            <a:endParaRPr lang="zh-CN" altLang="en-GB" noProof="0"/>
          </a:p>
        </p:txBody>
      </p:sp>
    </p:spTree>
    <p:extLst>
      <p:ext uri="{BB962C8B-B14F-4D97-AF65-F5344CB8AC3E}">
        <p14:creationId xmlns:p14="http://schemas.microsoft.com/office/powerpoint/2010/main" val="734192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包含图像的节标题 1">
    <p:spTree>
      <p:nvGrpSpPr>
        <p:cNvPr id="1" name=""/>
        <p:cNvGrpSpPr/>
        <p:nvPr/>
      </p:nvGrpSpPr>
      <p:grpSpPr>
        <a:xfrm>
          <a:off x="0" y="0"/>
          <a:ext cx="0" cy="0"/>
          <a:chOff x="0" y="0"/>
          <a:chExt cx="0" cy="0"/>
        </a:xfrm>
      </p:grpSpPr>
      <p:sp>
        <p:nvSpPr>
          <p:cNvPr id="12" name="任意多边形：形状 11">
            <a:extLst>
              <a:ext uri="{FF2B5EF4-FFF2-40B4-BE49-F238E27FC236}">
                <a16:creationId xmlns:a16="http://schemas.microsoft.com/office/drawing/2014/main" id="{6D24BA90-E7BA-471E-AA13-3329EDCD80A2}"/>
              </a:ext>
            </a:extLst>
          </p:cNvPr>
          <p:cNvSpPr/>
          <p:nvPr userDrawn="1"/>
        </p:nvSpPr>
        <p:spPr>
          <a:xfrm flipV="1">
            <a:off x="-1" y="-3"/>
            <a:ext cx="12192001" cy="6858003"/>
          </a:xfrm>
          <a:custGeom>
            <a:avLst/>
            <a:gdLst>
              <a:gd name="connsiteX0" fmla="*/ 9171734 w 12192001"/>
              <a:gd name="connsiteY0" fmla="*/ 2269381 h 6858003"/>
              <a:gd name="connsiteX1" fmla="*/ 4981292 w 12192001"/>
              <a:gd name="connsiteY1" fmla="*/ 1670903 h 6858003"/>
              <a:gd name="connsiteX2" fmla="*/ 634550 w 12192001"/>
              <a:gd name="connsiteY2" fmla="*/ 1013497 h 6858003"/>
              <a:gd name="connsiteX3" fmla="*/ 123993 w 12192001"/>
              <a:gd name="connsiteY3" fmla="*/ 984148 h 6858003"/>
              <a:gd name="connsiteX4" fmla="*/ 123993 w 12192001"/>
              <a:gd name="connsiteY4" fmla="*/ 123993 h 6858003"/>
              <a:gd name="connsiteX5" fmla="*/ 12068007 w 12192001"/>
              <a:gd name="connsiteY5" fmla="*/ 123993 h 6858003"/>
              <a:gd name="connsiteX6" fmla="*/ 12068007 w 12192001"/>
              <a:gd name="connsiteY6" fmla="*/ 1962695 h 6858003"/>
              <a:gd name="connsiteX7" fmla="*/ 11543532 w 12192001"/>
              <a:gd name="connsiteY7" fmla="*/ 2051091 h 6858003"/>
              <a:gd name="connsiteX8" fmla="*/ 9171734 w 12192001"/>
              <a:gd name="connsiteY8" fmla="*/ 2269381 h 6858003"/>
              <a:gd name="connsiteX9" fmla="*/ 1 w 12192001"/>
              <a:gd name="connsiteY9" fmla="*/ 6858003 h 6858003"/>
              <a:gd name="connsiteX10" fmla="*/ 12192001 w 12192001"/>
              <a:gd name="connsiteY10" fmla="*/ 6858003 h 6858003"/>
              <a:gd name="connsiteX11" fmla="*/ 12192001 w 12192001"/>
              <a:gd name="connsiteY11" fmla="*/ 2724879 h 6858003"/>
              <a:gd name="connsiteX12" fmla="*/ 12192001 w 12192001"/>
              <a:gd name="connsiteY12" fmla="*/ 2477360 h 6858003"/>
              <a:gd name="connsiteX13" fmla="*/ 12192001 w 12192001"/>
              <a:gd name="connsiteY13" fmla="*/ 1941781 h 6858003"/>
              <a:gd name="connsiteX14" fmla="*/ 12192000 w 12192001"/>
              <a:gd name="connsiteY14" fmla="*/ 1941781 h 6858003"/>
              <a:gd name="connsiteX15" fmla="*/ 12192000 w 12192001"/>
              <a:gd name="connsiteY15" fmla="*/ 0 h 6858003"/>
              <a:gd name="connsiteX16" fmla="*/ 0 w 12192001"/>
              <a:gd name="connsiteY16" fmla="*/ 0 h 6858003"/>
              <a:gd name="connsiteX17" fmla="*/ 0 w 12192001"/>
              <a:gd name="connsiteY17" fmla="*/ 6858000 h 6858003"/>
              <a:gd name="connsiteX18" fmla="*/ 1 w 12192001"/>
              <a:gd name="connsiteY18" fmla="*/ 6858000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1" h="6858003">
                <a:moveTo>
                  <a:pt x="9171734" y="2269381"/>
                </a:moveTo>
                <a:cubicBezTo>
                  <a:pt x="8159059" y="2253684"/>
                  <a:pt x="6843276" y="2101858"/>
                  <a:pt x="4981292" y="1670903"/>
                </a:cubicBezTo>
                <a:cubicBezTo>
                  <a:pt x="3385010" y="1301444"/>
                  <a:pt x="2075869" y="1110459"/>
                  <a:pt x="634550" y="1013497"/>
                </a:cubicBezTo>
                <a:lnTo>
                  <a:pt x="123993" y="984148"/>
                </a:lnTo>
                <a:lnTo>
                  <a:pt x="123993" y="123993"/>
                </a:lnTo>
                <a:lnTo>
                  <a:pt x="12068007" y="123993"/>
                </a:lnTo>
                <a:lnTo>
                  <a:pt x="12068007" y="1962695"/>
                </a:lnTo>
                <a:lnTo>
                  <a:pt x="11543532" y="2051091"/>
                </a:lnTo>
                <a:cubicBezTo>
                  <a:pt x="10893978" y="2164649"/>
                  <a:pt x="10184410" y="2285079"/>
                  <a:pt x="9171734" y="2269381"/>
                </a:cubicBezTo>
                <a:close/>
                <a:moveTo>
                  <a:pt x="1" y="6858003"/>
                </a:moveTo>
                <a:lnTo>
                  <a:pt x="12192001" y="6858003"/>
                </a:lnTo>
                <a:lnTo>
                  <a:pt x="12192001" y="2724879"/>
                </a:lnTo>
                <a:lnTo>
                  <a:pt x="12192001" y="2477360"/>
                </a:lnTo>
                <a:lnTo>
                  <a:pt x="12192001" y="1941781"/>
                </a:lnTo>
                <a:lnTo>
                  <a:pt x="12192000" y="1941781"/>
                </a:lnTo>
                <a:lnTo>
                  <a:pt x="12192000" y="0"/>
                </a:lnTo>
                <a:lnTo>
                  <a:pt x="0" y="0"/>
                </a:lnTo>
                <a:lnTo>
                  <a:pt x="0" y="6858000"/>
                </a:lnTo>
                <a:lnTo>
                  <a:pt x="1"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panose="020B0503020204020204" pitchFamily="34" charset="-122"/>
              <a:ea typeface="Microsoft YaHei UI" panose="020B0503020204020204" pitchFamily="34" charset="-122"/>
            </a:endParaRPr>
          </a:p>
        </p:txBody>
      </p:sp>
      <p:sp>
        <p:nvSpPr>
          <p:cNvPr id="11" name="图片占位符 10">
            <a:extLst>
              <a:ext uri="{FF2B5EF4-FFF2-40B4-BE49-F238E27FC236}">
                <a16:creationId xmlns:a16="http://schemas.microsoft.com/office/drawing/2014/main" id="{9467520A-F508-4AA5-BBCF-30AE2B312E04}"/>
              </a:ext>
            </a:extLst>
          </p:cNvPr>
          <p:cNvSpPr>
            <a:spLocks noGrp="1"/>
          </p:cNvSpPr>
          <p:nvPr>
            <p:ph type="pic" sz="quarter" idx="13" hasCustomPrompt="1"/>
          </p:nvPr>
        </p:nvSpPr>
        <p:spPr>
          <a:xfrm>
            <a:off x="123992" y="4587876"/>
            <a:ext cx="11944014" cy="2146775"/>
          </a:xfrm>
          <a:custGeom>
            <a:avLst/>
            <a:gdLst>
              <a:gd name="connsiteX0" fmla="*/ 9047741 w 11944014"/>
              <a:gd name="connsiteY0" fmla="*/ 1387 h 2146775"/>
              <a:gd name="connsiteX1" fmla="*/ 11419539 w 11944014"/>
              <a:gd name="connsiteY1" fmla="*/ 219677 h 2146775"/>
              <a:gd name="connsiteX2" fmla="*/ 11944014 w 11944014"/>
              <a:gd name="connsiteY2" fmla="*/ 308073 h 2146775"/>
              <a:gd name="connsiteX3" fmla="*/ 11944014 w 11944014"/>
              <a:gd name="connsiteY3" fmla="*/ 2146775 h 2146775"/>
              <a:gd name="connsiteX4" fmla="*/ 0 w 11944014"/>
              <a:gd name="connsiteY4" fmla="*/ 2146775 h 2146775"/>
              <a:gd name="connsiteX5" fmla="*/ 0 w 11944014"/>
              <a:gd name="connsiteY5" fmla="*/ 1286620 h 2146775"/>
              <a:gd name="connsiteX6" fmla="*/ 510557 w 11944014"/>
              <a:gd name="connsiteY6" fmla="*/ 1257271 h 2146775"/>
              <a:gd name="connsiteX7" fmla="*/ 4857299 w 11944014"/>
              <a:gd name="connsiteY7" fmla="*/ 599865 h 2146775"/>
              <a:gd name="connsiteX8" fmla="*/ 9047741 w 11944014"/>
              <a:gd name="connsiteY8" fmla="*/ 1387 h 21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44014" h="2146775">
                <a:moveTo>
                  <a:pt x="9047741" y="1387"/>
                </a:moveTo>
                <a:cubicBezTo>
                  <a:pt x="10060417" y="-14311"/>
                  <a:pt x="10769985" y="106119"/>
                  <a:pt x="11419539" y="219677"/>
                </a:cubicBezTo>
                <a:lnTo>
                  <a:pt x="11944014" y="308073"/>
                </a:lnTo>
                <a:lnTo>
                  <a:pt x="11944014" y="2146775"/>
                </a:lnTo>
                <a:lnTo>
                  <a:pt x="0" y="2146775"/>
                </a:lnTo>
                <a:lnTo>
                  <a:pt x="0" y="1286620"/>
                </a:lnTo>
                <a:lnTo>
                  <a:pt x="510557" y="1257271"/>
                </a:lnTo>
                <a:cubicBezTo>
                  <a:pt x="1951876" y="1160309"/>
                  <a:pt x="3261017" y="969324"/>
                  <a:pt x="4857299" y="599865"/>
                </a:cubicBezTo>
                <a:cubicBezTo>
                  <a:pt x="6719283" y="168910"/>
                  <a:pt x="8035066" y="17084"/>
                  <a:pt x="9047741" y="1387"/>
                </a:cubicBezTo>
                <a:close/>
              </a:path>
            </a:pathLst>
          </a:custGeom>
          <a:solidFill>
            <a:schemeClr val="bg1">
              <a:lumMod val="95000"/>
            </a:schemeClr>
          </a:solidFill>
        </p:spPr>
        <p:txBody>
          <a:bodyPr vert="horz" wrap="square" lIns="91440" tIns="45720" rIns="91440" bIns="45720" rtlCol="0" anchor="ctr" anchorCtr="1">
            <a:noAutofit/>
          </a:bodyPr>
          <a:lstStyle>
            <a:lvl1pPr marL="0" indent="0">
              <a:buNone/>
              <a:defRPr lang="en-GB" sz="1800" dirty="0">
                <a:latin typeface="Microsoft YaHei UI" panose="020B0503020204020204" pitchFamily="34" charset="-122"/>
                <a:ea typeface="Microsoft YaHei UI" panose="020B0503020204020204" pitchFamily="34" charset="-122"/>
              </a:defRPr>
            </a:lvl1pPr>
          </a:lstStyle>
          <a:p>
            <a:pPr marL="228600" lvl="0" indent="-228600" algn="ctr" rtl="0"/>
            <a:r>
              <a:rPr lang="zh-CN" altLang="en-US" noProof="0"/>
              <a:t>插入图像</a:t>
            </a:r>
          </a:p>
        </p:txBody>
      </p:sp>
      <p:sp>
        <p:nvSpPr>
          <p:cNvPr id="2" name="标题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6" y="1611383"/>
            <a:ext cx="9666514" cy="746846"/>
          </a:xfrm>
        </p:spPr>
        <p:txBody>
          <a:bodyPr rtlCol="0" anchor="t">
            <a:noAutofit/>
          </a:bodyPr>
          <a:lstStyle>
            <a:lvl1pPr>
              <a:defRPr sz="4800" spc="-150">
                <a:solidFill>
                  <a:schemeClr val="tx1">
                    <a:lumMod val="75000"/>
                    <a:lumOff val="25000"/>
                  </a:schemeClr>
                </a:solidFill>
                <a:latin typeface="Microsoft YaHei UI" panose="020B0503020204020204" pitchFamily="34" charset="-122"/>
                <a:ea typeface="Microsoft YaHei UI" panose="020B0503020204020204" pitchFamily="34" charset="-122"/>
              </a:defRPr>
            </a:lvl1pPr>
          </a:lstStyle>
          <a:p>
            <a:pPr rtl="0"/>
            <a:r>
              <a:rPr lang="zh-CN" altLang="en-US" noProof="0"/>
              <a:t>节标题 </a:t>
            </a:r>
            <a:r>
              <a:rPr lang="en-US" altLang="zh-CN" noProof="0"/>
              <a:t>1</a:t>
            </a:r>
          </a:p>
        </p:txBody>
      </p:sp>
      <p:sp>
        <p:nvSpPr>
          <p:cNvPr id="3" name="文本占位符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6" y="2464424"/>
            <a:ext cx="9666514" cy="221599"/>
          </a:xfrm>
        </p:spPr>
        <p:txBody>
          <a:bodyPr tIns="0" bIns="0" rtlCol="0">
            <a:spAutoFit/>
          </a:bodyPr>
          <a:lstStyle>
            <a:lvl1pPr marL="0" indent="0">
              <a:buNone/>
              <a:defRPr sz="1600">
                <a:solidFill>
                  <a:schemeClr val="accent3"/>
                </a:solidFill>
                <a:latin typeface="Microsoft YaHei UI" panose="020B0503020204020204" pitchFamily="34" charset="-122"/>
                <a:ea typeface="Microsoft YaHei UI"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zh-CN" altLang="en-US" noProof="0"/>
              <a:t>副标题</a:t>
            </a:r>
          </a:p>
        </p:txBody>
      </p:sp>
      <p:sp>
        <p:nvSpPr>
          <p:cNvPr id="13" name="长方形 12">
            <a:extLst>
              <a:ext uri="{FF2B5EF4-FFF2-40B4-BE49-F238E27FC236}">
                <a16:creationId xmlns:a16="http://schemas.microsoft.com/office/drawing/2014/main" id="{560C8850-C2CD-4E0B-AA6F-6B884EB94B4B}"/>
              </a:ext>
            </a:extLst>
          </p:cNvPr>
          <p:cNvSpPr/>
          <p:nvPr userDrawn="1"/>
        </p:nvSpPr>
        <p:spPr>
          <a:xfrm>
            <a:off x="435429" y="1532049"/>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panose="020B0503020204020204" pitchFamily="34" charset="-122"/>
              <a:ea typeface="Microsoft YaHei UI" panose="020B0503020204020204" pitchFamily="34" charset="-122"/>
            </a:endParaRPr>
          </a:p>
        </p:txBody>
      </p:sp>
      <p:sp>
        <p:nvSpPr>
          <p:cNvPr id="8" name="长方形 7">
            <a:extLst>
              <a:ext uri="{FF2B5EF4-FFF2-40B4-BE49-F238E27FC236}">
                <a16:creationId xmlns:a16="http://schemas.microsoft.com/office/drawing/2014/main" id="{80D3D7B7-CDD7-4664-B2D8-6F60FEAEAC45}"/>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zh-CN" altLang="en-US" noProof="0">
              <a:solidFill>
                <a:schemeClr val="tx1"/>
              </a:solidFill>
              <a:latin typeface="Microsoft YaHei UI" panose="020B0503020204020204" pitchFamily="34" charset="-122"/>
              <a:ea typeface="Microsoft YaHei UI" panose="020B0503020204020204" pitchFamily="34" charset="-122"/>
            </a:endParaRPr>
          </a:p>
        </p:txBody>
      </p:sp>
      <p:sp>
        <p:nvSpPr>
          <p:cNvPr id="9" name="幻灯片编号占位符 5">
            <a:extLst>
              <a:ext uri="{FF2B5EF4-FFF2-40B4-BE49-F238E27FC236}">
                <a16:creationId xmlns:a16="http://schemas.microsoft.com/office/drawing/2014/main" id="{9E81145E-5F17-4CB6-9E17-ECF3BB38DE75}"/>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n-US" altLang="zh-CN" b="1" noProof="0" smtClean="0">
                <a:solidFill>
                  <a:schemeClr val="bg1"/>
                </a:solidFill>
                <a:latin typeface="Microsoft YaHei UI" panose="020B0503020204020204" pitchFamily="34" charset="-122"/>
                <a:ea typeface="Microsoft YaHei UI" panose="020B0503020204020204" pitchFamily="34" charset="-122"/>
              </a:rPr>
              <a:pPr/>
              <a:t>‹#›</a:t>
            </a:fld>
            <a:endParaRPr lang="zh-CN" altLang="en-US" b="1" noProof="0">
              <a:solidFill>
                <a:schemeClr val="bg1"/>
              </a:solidFill>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3839139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包含图像的节标题 2">
    <p:spTree>
      <p:nvGrpSpPr>
        <p:cNvPr id="1" name=""/>
        <p:cNvGrpSpPr/>
        <p:nvPr/>
      </p:nvGrpSpPr>
      <p:grpSpPr>
        <a:xfrm>
          <a:off x="0" y="0"/>
          <a:ext cx="0" cy="0"/>
          <a:chOff x="0" y="0"/>
          <a:chExt cx="0" cy="0"/>
        </a:xfrm>
      </p:grpSpPr>
      <p:sp>
        <p:nvSpPr>
          <p:cNvPr id="7" name="图片占位符 4">
            <a:extLst>
              <a:ext uri="{FF2B5EF4-FFF2-40B4-BE49-F238E27FC236}">
                <a16:creationId xmlns:a16="http://schemas.microsoft.com/office/drawing/2014/main" id="{A836EFBB-5449-47CB-96D6-CB08287F755D}"/>
              </a:ext>
            </a:extLst>
          </p:cNvPr>
          <p:cNvSpPr>
            <a:spLocks noGrp="1"/>
          </p:cNvSpPr>
          <p:nvPr>
            <p:ph type="pic" sz="quarter" idx="11" hasCustomPrompt="1"/>
          </p:nvPr>
        </p:nvSpPr>
        <p:spPr>
          <a:xfrm>
            <a:off x="0" y="0"/>
            <a:ext cx="12191999"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dirty="0">
                <a:solidFill>
                  <a:schemeClr val="tx1"/>
                </a:solidFill>
                <a:latin typeface="Microsoft YaHei UI" panose="020B0503020204020204" pitchFamily="34" charset="-122"/>
                <a:ea typeface="Microsoft YaHei UI" panose="020B0503020204020204" pitchFamily="34" charset="-122"/>
              </a:defRPr>
            </a:lvl1pPr>
          </a:lstStyle>
          <a:p>
            <a:pPr marL="228600" lvl="0" indent="-228600" algn="ctr" rtl="0"/>
            <a:r>
              <a:rPr lang="zh-CN" altLang="en-US" noProof="0"/>
              <a:t>插入图像</a:t>
            </a:r>
          </a:p>
        </p:txBody>
      </p:sp>
      <p:sp>
        <p:nvSpPr>
          <p:cNvPr id="2" name="标题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6" y="3860800"/>
            <a:ext cx="9666514" cy="1686720"/>
          </a:xfrm>
        </p:spPr>
        <p:txBody>
          <a:bodyPr rtlCol="0" anchor="b">
            <a:noAutofit/>
          </a:bodyPr>
          <a:lstStyle>
            <a:lvl1pPr>
              <a:defRPr sz="4800" spc="-150">
                <a:solidFill>
                  <a:schemeClr val="bg1"/>
                </a:solidFill>
                <a:latin typeface="Microsoft YaHei UI" panose="020B0503020204020204" pitchFamily="34" charset="-122"/>
                <a:ea typeface="Microsoft YaHei UI" panose="020B0503020204020204" pitchFamily="34" charset="-122"/>
              </a:defRPr>
            </a:lvl1pPr>
          </a:lstStyle>
          <a:p>
            <a:pPr rtl="0"/>
            <a:r>
              <a:rPr lang="zh-CN" altLang="en-US" noProof="0"/>
              <a:t>节标题 </a:t>
            </a:r>
            <a:r>
              <a:rPr lang="en-US" altLang="zh-CN" noProof="0"/>
              <a:t>2</a:t>
            </a:r>
          </a:p>
        </p:txBody>
      </p:sp>
      <p:sp>
        <p:nvSpPr>
          <p:cNvPr id="3" name="文本占位符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6" y="5610170"/>
            <a:ext cx="9666514" cy="221599"/>
          </a:xfrm>
        </p:spPr>
        <p:txBody>
          <a:bodyPr tIns="0" bIns="0" rtlCol="0">
            <a:spAutoFit/>
          </a:bodyPr>
          <a:lstStyle>
            <a:lvl1pPr marL="0" indent="0">
              <a:buNone/>
              <a:defRPr sz="1600">
                <a:solidFill>
                  <a:schemeClr val="bg1"/>
                </a:solidFill>
                <a:latin typeface="Microsoft YaHei UI" panose="020B0503020204020204" pitchFamily="34" charset="-122"/>
                <a:ea typeface="Microsoft YaHei UI"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zh-CN" altLang="en-US" noProof="0"/>
              <a:t>副标题</a:t>
            </a:r>
          </a:p>
        </p:txBody>
      </p:sp>
      <p:sp>
        <p:nvSpPr>
          <p:cNvPr id="8" name="长方形 7">
            <a:extLst>
              <a:ext uri="{FF2B5EF4-FFF2-40B4-BE49-F238E27FC236}">
                <a16:creationId xmlns:a16="http://schemas.microsoft.com/office/drawing/2014/main" id="{5B68A07C-35C9-40A7-8487-9EAD314C595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zh-CN" altLang="en-US" noProof="0">
              <a:solidFill>
                <a:schemeClr val="tx1"/>
              </a:solidFill>
              <a:latin typeface="Microsoft YaHei UI" panose="020B0503020204020204" pitchFamily="34" charset="-122"/>
              <a:ea typeface="Microsoft YaHei UI" panose="020B0503020204020204" pitchFamily="34" charset="-122"/>
            </a:endParaRPr>
          </a:p>
        </p:txBody>
      </p:sp>
      <p:sp>
        <p:nvSpPr>
          <p:cNvPr id="9" name="幻灯片编号占位符 5">
            <a:extLst>
              <a:ext uri="{FF2B5EF4-FFF2-40B4-BE49-F238E27FC236}">
                <a16:creationId xmlns:a16="http://schemas.microsoft.com/office/drawing/2014/main" id="{CE9143E8-1B27-4F08-9F20-BE30B14AC24E}"/>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n-US" altLang="zh-CN" b="1" noProof="0" smtClean="0">
                <a:solidFill>
                  <a:schemeClr val="bg1"/>
                </a:solidFill>
                <a:latin typeface="Microsoft YaHei UI" panose="020B0503020204020204" pitchFamily="34" charset="-122"/>
                <a:ea typeface="Microsoft YaHei UI" panose="020B0503020204020204" pitchFamily="34" charset="-122"/>
              </a:rPr>
              <a:pPr/>
              <a:t>‹#›</a:t>
            </a:fld>
            <a:endParaRPr lang="zh-CN" altLang="en-US" b="1" noProof="0">
              <a:solidFill>
                <a:schemeClr val="bg1"/>
              </a:solidFill>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1547055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bg1">
            <a:lumMod val="95000"/>
          </a:schemeClr>
        </a:solidFill>
        <a:effectLst/>
      </p:bgPr>
    </p:bg>
    <p:spTree>
      <p:nvGrpSpPr>
        <p:cNvPr id="1" name=""/>
        <p:cNvGrpSpPr/>
        <p:nvPr/>
      </p:nvGrpSpPr>
      <p:grpSpPr>
        <a:xfrm>
          <a:off x="0" y="0"/>
          <a:ext cx="0" cy="0"/>
          <a:chOff x="0" y="0"/>
          <a:chExt cx="0" cy="0"/>
        </a:xfrm>
      </p:grpSpPr>
      <p:sp>
        <p:nvSpPr>
          <p:cNvPr id="8" name="框架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zh-CN" altLang="en-US" noProof="0">
              <a:solidFill>
                <a:schemeClr val="tx1"/>
              </a:solidFill>
              <a:latin typeface="Microsoft YaHei UI" panose="020B0503020204020204" pitchFamily="34" charset="-122"/>
              <a:ea typeface="Microsoft YaHei UI" panose="020B0503020204020204" pitchFamily="34" charset="-122"/>
            </a:endParaRPr>
          </a:p>
        </p:txBody>
      </p:sp>
      <p:sp>
        <p:nvSpPr>
          <p:cNvPr id="7" name="长方形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zh-CN" altLang="en-US" noProof="0">
              <a:solidFill>
                <a:schemeClr val="tx1"/>
              </a:solidFill>
              <a:latin typeface="Microsoft YaHei UI" panose="020B0503020204020204" pitchFamily="34" charset="-122"/>
              <a:ea typeface="Microsoft YaHei UI" panose="020B0503020204020204" pitchFamily="34" charset="-122"/>
            </a:endParaRPr>
          </a:p>
        </p:txBody>
      </p:sp>
      <p:sp>
        <p:nvSpPr>
          <p:cNvPr id="9" name="长方形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zh-CN" altLang="en-US" noProof="0">
              <a:solidFill>
                <a:schemeClr val="tx1"/>
              </a:solidFill>
              <a:latin typeface="Microsoft YaHei UI" panose="020B0503020204020204" pitchFamily="34" charset="-122"/>
              <a:ea typeface="Microsoft YaHei UI" panose="020B0503020204020204" pitchFamily="34" charset="-122"/>
            </a:endParaRPr>
          </a:p>
        </p:txBody>
      </p:sp>
      <p:sp>
        <p:nvSpPr>
          <p:cNvPr id="12" name="灯片编号占位符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n-US" altLang="zh-CN" b="1" noProof="0" smtClean="0">
                <a:solidFill>
                  <a:schemeClr val="bg1"/>
                </a:solidFill>
                <a:latin typeface="Microsoft YaHei UI" panose="020B0503020204020204" pitchFamily="34" charset="-122"/>
                <a:ea typeface="Microsoft YaHei UI" panose="020B0503020204020204" pitchFamily="34" charset="-122"/>
              </a:rPr>
              <a:pPr/>
              <a:t>‹#›</a:t>
            </a:fld>
            <a:endParaRPr lang="zh-CN" altLang="en-US" b="1" noProof="0">
              <a:solidFill>
                <a:schemeClr val="bg1"/>
              </a:solidFill>
              <a:latin typeface="Microsoft YaHei UI" panose="020B0503020204020204" pitchFamily="34" charset="-122"/>
              <a:ea typeface="Microsoft YaHei UI" panose="020B0503020204020204" pitchFamily="34" charset="-122"/>
            </a:endParaRPr>
          </a:p>
        </p:txBody>
      </p:sp>
      <p:sp>
        <p:nvSpPr>
          <p:cNvPr id="4" name="标题 3">
            <a:extLst>
              <a:ext uri="{FF2B5EF4-FFF2-40B4-BE49-F238E27FC236}">
                <a16:creationId xmlns:a16="http://schemas.microsoft.com/office/drawing/2014/main" id="{00F7C607-177E-BC4B-9F1D-E0CD83EF0470}"/>
              </a:ext>
            </a:extLst>
          </p:cNvPr>
          <p:cNvSpPr>
            <a:spLocks noGrp="1"/>
          </p:cNvSpPr>
          <p:nvPr>
            <p:ph type="title"/>
          </p:nvPr>
        </p:nvSpPr>
        <p:spPr/>
        <p:txBody>
          <a:bodyPr rtlCol="0"/>
          <a:lstStyle>
            <a:lvl1pPr>
              <a:defRPr>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p>
        </p:txBody>
      </p:sp>
      <p:sp>
        <p:nvSpPr>
          <p:cNvPr id="10" name="内容占位符 2">
            <a:extLst>
              <a:ext uri="{FF2B5EF4-FFF2-40B4-BE49-F238E27FC236}">
                <a16:creationId xmlns:a16="http://schemas.microsoft.com/office/drawing/2014/main" id="{3B7F86AE-7774-0B40-8944-DF91C77B02F3}"/>
              </a:ext>
            </a:extLst>
          </p:cNvPr>
          <p:cNvSpPr>
            <a:spLocks noGrp="1"/>
          </p:cNvSpPr>
          <p:nvPr>
            <p:ph idx="1" hasCustomPrompt="1"/>
          </p:nvPr>
        </p:nvSpPr>
        <p:spPr>
          <a:xfrm>
            <a:off x="446315" y="1463040"/>
            <a:ext cx="8030935" cy="4770098"/>
          </a:xfrm>
        </p:spPr>
        <p:txBody>
          <a:bodyPr rtlCol="0">
            <a:noAutofit/>
          </a:bodyPr>
          <a:lstStyle>
            <a:lvl1pPr>
              <a:lnSpc>
                <a:spcPct val="100000"/>
              </a:lnSpc>
              <a:spcBef>
                <a:spcPts val="600"/>
              </a:spcBef>
              <a:spcAft>
                <a:spcPts val="1200"/>
              </a:spcAft>
              <a:defRPr sz="1800">
                <a:solidFill>
                  <a:schemeClr val="tx1">
                    <a:lumMod val="75000"/>
                    <a:lumOff val="25000"/>
                  </a:schemeClr>
                </a:solidFill>
                <a:latin typeface="Microsoft YaHei UI" panose="020B0503020204020204" pitchFamily="34" charset="-122"/>
                <a:ea typeface="Microsoft YaHei UI" panose="020B0503020204020204" pitchFamily="34" charset="-122"/>
              </a:defRPr>
            </a:lvl1pPr>
            <a:lvl2pPr>
              <a:lnSpc>
                <a:spcPct val="100000"/>
              </a:lnSpc>
              <a:spcBef>
                <a:spcPts val="600"/>
              </a:spcBef>
              <a:spcAft>
                <a:spcPts val="1200"/>
              </a:spcAft>
              <a:defRPr sz="1600">
                <a:solidFill>
                  <a:schemeClr val="tx1">
                    <a:lumMod val="75000"/>
                    <a:lumOff val="25000"/>
                  </a:schemeClr>
                </a:solidFill>
                <a:latin typeface="Microsoft YaHei UI" panose="020B0503020204020204" pitchFamily="34" charset="-122"/>
                <a:ea typeface="Microsoft YaHei UI" panose="020B0503020204020204" pitchFamily="34" charset="-122"/>
              </a:defRPr>
            </a:lvl2pPr>
            <a:lvl3pPr>
              <a:lnSpc>
                <a:spcPct val="100000"/>
              </a:lnSpc>
              <a:spcBef>
                <a:spcPts val="600"/>
              </a:spcBef>
              <a:spcAft>
                <a:spcPts val="1200"/>
              </a:spcAft>
              <a:defRPr sz="1400">
                <a:solidFill>
                  <a:schemeClr val="tx1">
                    <a:lumMod val="75000"/>
                    <a:lumOff val="25000"/>
                  </a:schemeClr>
                </a:solidFill>
                <a:latin typeface="Microsoft YaHei UI" panose="020B0503020204020204" pitchFamily="34" charset="-122"/>
                <a:ea typeface="Microsoft YaHei UI" panose="020B0503020204020204" pitchFamily="34" charset="-122"/>
              </a:defRPr>
            </a:lvl3pPr>
            <a:lvl4pPr>
              <a:defRPr sz="1400"/>
            </a:lvl4pPr>
            <a:lvl5pPr>
              <a:defRPr sz="1400"/>
            </a:lvl5pPr>
          </a:lstStyle>
          <a:p>
            <a:pPr lvl="0" rtl="0"/>
            <a:r>
              <a:rPr lang="zh-CN" altLang="en-US" noProof="0"/>
              <a:t>编辑母版文本样式</a:t>
            </a:r>
          </a:p>
          <a:p>
            <a:pPr lvl="1" rtl="0"/>
            <a:r>
              <a:rPr lang="zh-CN" altLang="en-US" noProof="0"/>
              <a:t>第二级</a:t>
            </a:r>
          </a:p>
          <a:p>
            <a:pPr lvl="2" rtl="0"/>
            <a:r>
              <a:rPr lang="zh-CN" altLang="en-US" noProof="0"/>
              <a:t>第三级</a:t>
            </a:r>
          </a:p>
        </p:txBody>
      </p:sp>
    </p:spTree>
    <p:extLst>
      <p:ext uri="{BB962C8B-B14F-4D97-AF65-F5344CB8AC3E}">
        <p14:creationId xmlns:p14="http://schemas.microsoft.com/office/powerpoint/2010/main" val="630125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 白色">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DEB162-E699-464C-B2EE-136D517A9B8B}"/>
              </a:ext>
            </a:extLst>
          </p:cNvPr>
          <p:cNvSpPr>
            <a:spLocks noGrp="1"/>
          </p:cNvSpPr>
          <p:nvPr>
            <p:ph type="title"/>
          </p:nvPr>
        </p:nvSpPr>
        <p:spPr>
          <a:xfrm>
            <a:off x="446314" y="500215"/>
            <a:ext cx="11174186" cy="590931"/>
          </a:xfrm>
        </p:spPr>
        <p:txBody>
          <a:bodyPr vert="horz" wrap="square" lIns="91440" tIns="45720" rIns="91440" bIns="45720" rtlCol="0" anchor="ctr">
            <a:spAutoFit/>
          </a:bodyPr>
          <a:lstStyle>
            <a:lvl1pPr>
              <a:defRPr lang="en-GB" sz="3600" spc="-60" dirty="0">
                <a:latin typeface="Microsoft YaHei UI" panose="020B0503020204020204" pitchFamily="34" charset="-122"/>
                <a:ea typeface="Microsoft YaHei UI" panose="020B0503020204020204" pitchFamily="34" charset="-122"/>
              </a:defRPr>
            </a:lvl1pPr>
          </a:lstStyle>
          <a:p>
            <a:pPr lvl="0" rtl="0"/>
            <a:r>
              <a:rPr lang="zh-CN" altLang="en-US" noProof="0"/>
              <a:t>单击此处编辑母版标题样式</a:t>
            </a:r>
          </a:p>
        </p:txBody>
      </p:sp>
      <p:sp>
        <p:nvSpPr>
          <p:cNvPr id="3" name="内容占位符 2">
            <a:extLst>
              <a:ext uri="{FF2B5EF4-FFF2-40B4-BE49-F238E27FC236}">
                <a16:creationId xmlns:a16="http://schemas.microsoft.com/office/drawing/2014/main" id="{72618346-1C0B-46DB-AAA6-71C865DE85FE}"/>
              </a:ext>
            </a:extLst>
          </p:cNvPr>
          <p:cNvSpPr>
            <a:spLocks noGrp="1"/>
          </p:cNvSpPr>
          <p:nvPr>
            <p:ph idx="1" hasCustomPrompt="1"/>
          </p:nvPr>
        </p:nvSpPr>
        <p:spPr>
          <a:xfrm>
            <a:off x="446315" y="1463040"/>
            <a:ext cx="8030935" cy="4770098"/>
          </a:xfrm>
        </p:spPr>
        <p:txBody>
          <a:bodyPr rtlCol="0">
            <a:noAutofit/>
          </a:bodyPr>
          <a:lstStyle>
            <a:lvl1pPr>
              <a:lnSpc>
                <a:spcPct val="100000"/>
              </a:lnSpc>
              <a:spcBef>
                <a:spcPts val="600"/>
              </a:spcBef>
              <a:spcAft>
                <a:spcPts val="1200"/>
              </a:spcAft>
              <a:defRPr sz="1800">
                <a:solidFill>
                  <a:schemeClr val="tx1">
                    <a:lumMod val="75000"/>
                    <a:lumOff val="25000"/>
                  </a:schemeClr>
                </a:solidFill>
                <a:latin typeface="Microsoft YaHei UI" panose="020B0503020204020204" pitchFamily="34" charset="-122"/>
                <a:ea typeface="Microsoft YaHei UI" panose="020B0503020204020204" pitchFamily="34" charset="-122"/>
              </a:defRPr>
            </a:lvl1pPr>
            <a:lvl2pPr>
              <a:lnSpc>
                <a:spcPct val="100000"/>
              </a:lnSpc>
              <a:spcBef>
                <a:spcPts val="600"/>
              </a:spcBef>
              <a:spcAft>
                <a:spcPts val="1200"/>
              </a:spcAft>
              <a:defRPr sz="1600">
                <a:solidFill>
                  <a:schemeClr val="tx1">
                    <a:lumMod val="75000"/>
                    <a:lumOff val="25000"/>
                  </a:schemeClr>
                </a:solidFill>
                <a:latin typeface="Microsoft YaHei UI" panose="020B0503020204020204" pitchFamily="34" charset="-122"/>
                <a:ea typeface="Microsoft YaHei UI" panose="020B0503020204020204" pitchFamily="34" charset="-122"/>
              </a:defRPr>
            </a:lvl2pPr>
            <a:lvl3pPr>
              <a:lnSpc>
                <a:spcPct val="100000"/>
              </a:lnSpc>
              <a:spcBef>
                <a:spcPts val="600"/>
              </a:spcBef>
              <a:spcAft>
                <a:spcPts val="1200"/>
              </a:spcAft>
              <a:defRPr sz="1400">
                <a:solidFill>
                  <a:schemeClr val="tx1">
                    <a:lumMod val="75000"/>
                    <a:lumOff val="25000"/>
                  </a:schemeClr>
                </a:solidFill>
                <a:latin typeface="Microsoft YaHei UI" panose="020B0503020204020204" pitchFamily="34" charset="-122"/>
                <a:ea typeface="Microsoft YaHei UI" panose="020B0503020204020204" pitchFamily="34" charset="-122"/>
              </a:defRPr>
            </a:lvl3pPr>
            <a:lvl4pPr>
              <a:defRPr sz="1400"/>
            </a:lvl4pPr>
            <a:lvl5pPr>
              <a:defRPr sz="1400"/>
            </a:lvl5pPr>
          </a:lstStyle>
          <a:p>
            <a:pPr lvl="0" rtl="0"/>
            <a:r>
              <a:rPr lang="zh-CN" altLang="en-US" noProof="0"/>
              <a:t>编辑母版文本样式</a:t>
            </a:r>
          </a:p>
          <a:p>
            <a:pPr lvl="1" rtl="0"/>
            <a:r>
              <a:rPr lang="zh-CN" altLang="en-US" noProof="0"/>
              <a:t>第二级</a:t>
            </a:r>
          </a:p>
          <a:p>
            <a:pPr lvl="2" rtl="0"/>
            <a:r>
              <a:rPr lang="zh-CN" altLang="en-US" noProof="0"/>
              <a:t>第三级</a:t>
            </a:r>
          </a:p>
        </p:txBody>
      </p:sp>
      <p:sp>
        <p:nvSpPr>
          <p:cNvPr id="7" name="长方形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zh-CN" altLang="en-US" noProof="0">
              <a:solidFill>
                <a:schemeClr val="tx1"/>
              </a:solidFill>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1093201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7" name="长方形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zh-CN" altLang="en-US" noProof="0">
              <a:solidFill>
                <a:schemeClr val="tx1"/>
              </a:solidFill>
              <a:latin typeface="Microsoft YaHei UI" panose="020B0503020204020204" pitchFamily="34" charset="-122"/>
              <a:ea typeface="Microsoft YaHei UI" panose="020B0503020204020204" pitchFamily="34" charset="-122"/>
            </a:endParaRPr>
          </a:p>
        </p:txBody>
      </p:sp>
      <p:sp>
        <p:nvSpPr>
          <p:cNvPr id="3" name="标题 2">
            <a:extLst>
              <a:ext uri="{FF2B5EF4-FFF2-40B4-BE49-F238E27FC236}">
                <a16:creationId xmlns:a16="http://schemas.microsoft.com/office/drawing/2014/main" id="{05328109-BF43-024A-B25B-C69E4098CFDA}"/>
              </a:ext>
            </a:extLst>
          </p:cNvPr>
          <p:cNvSpPr>
            <a:spLocks noGrp="1"/>
          </p:cNvSpPr>
          <p:nvPr>
            <p:ph type="title"/>
          </p:nvPr>
        </p:nvSpPr>
        <p:spPr/>
        <p:txBody>
          <a:bodyPr rtlCol="0"/>
          <a:lstStyle>
            <a:lvl1pPr>
              <a:defRPr>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p>
        </p:txBody>
      </p:sp>
    </p:spTree>
    <p:extLst>
      <p:ext uri="{BB962C8B-B14F-4D97-AF65-F5344CB8AC3E}">
        <p14:creationId xmlns:p14="http://schemas.microsoft.com/office/powerpoint/2010/main" val="214518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比较">
    <p:bg>
      <p:bgPr>
        <a:solidFill>
          <a:schemeClr val="bg1">
            <a:lumMod val="95000"/>
          </a:schemeClr>
        </a:solidFill>
        <a:effectLst/>
      </p:bgPr>
    </p:bg>
    <p:spTree>
      <p:nvGrpSpPr>
        <p:cNvPr id="1" name=""/>
        <p:cNvGrpSpPr/>
        <p:nvPr/>
      </p:nvGrpSpPr>
      <p:grpSpPr>
        <a:xfrm>
          <a:off x="0" y="0"/>
          <a:ext cx="0" cy="0"/>
          <a:chOff x="0" y="0"/>
          <a:chExt cx="0" cy="0"/>
        </a:xfrm>
      </p:grpSpPr>
      <p:sp>
        <p:nvSpPr>
          <p:cNvPr id="8" name="框架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zh-CN" altLang="en-US" noProof="0">
              <a:solidFill>
                <a:schemeClr val="tx1"/>
              </a:solidFill>
              <a:latin typeface="Microsoft YaHei UI" panose="020B0503020204020204" pitchFamily="34" charset="-122"/>
              <a:ea typeface="Microsoft YaHei UI" panose="020B0503020204020204" pitchFamily="34" charset="-122"/>
            </a:endParaRPr>
          </a:p>
        </p:txBody>
      </p:sp>
      <p:sp>
        <p:nvSpPr>
          <p:cNvPr id="7" name="长方形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zh-CN" altLang="en-US" noProof="0">
              <a:solidFill>
                <a:schemeClr val="tx1"/>
              </a:solidFill>
              <a:latin typeface="Microsoft YaHei UI" panose="020B0503020204020204" pitchFamily="34" charset="-122"/>
              <a:ea typeface="Microsoft YaHei UI" panose="020B0503020204020204" pitchFamily="34" charset="-122"/>
            </a:endParaRPr>
          </a:p>
        </p:txBody>
      </p:sp>
      <p:sp>
        <p:nvSpPr>
          <p:cNvPr id="9" name="长方形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zh-CN" altLang="en-US" noProof="0">
              <a:solidFill>
                <a:schemeClr val="tx1"/>
              </a:solidFill>
              <a:latin typeface="Microsoft YaHei UI" panose="020B0503020204020204" pitchFamily="34" charset="-122"/>
              <a:ea typeface="Microsoft YaHei UI" panose="020B0503020204020204" pitchFamily="34" charset="-122"/>
            </a:endParaRPr>
          </a:p>
        </p:txBody>
      </p:sp>
      <p:sp>
        <p:nvSpPr>
          <p:cNvPr id="12" name="灯片编号占位符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n-US" altLang="zh-CN" b="1" noProof="0" smtClean="0">
                <a:solidFill>
                  <a:schemeClr val="bg1"/>
                </a:solidFill>
                <a:latin typeface="Microsoft YaHei UI" panose="020B0503020204020204" pitchFamily="34" charset="-122"/>
                <a:ea typeface="Microsoft YaHei UI" panose="020B0503020204020204" pitchFamily="34" charset="-122"/>
              </a:rPr>
              <a:pPr/>
              <a:t>‹#›</a:t>
            </a:fld>
            <a:endParaRPr lang="zh-CN" altLang="en-US" b="1" noProof="0">
              <a:solidFill>
                <a:schemeClr val="bg1"/>
              </a:solidFill>
              <a:latin typeface="Microsoft YaHei UI" panose="020B0503020204020204" pitchFamily="34" charset="-122"/>
              <a:ea typeface="Microsoft YaHei UI" panose="020B0503020204020204" pitchFamily="34" charset="-122"/>
            </a:endParaRPr>
          </a:p>
        </p:txBody>
      </p:sp>
      <p:sp>
        <p:nvSpPr>
          <p:cNvPr id="4" name="标题 3">
            <a:extLst>
              <a:ext uri="{FF2B5EF4-FFF2-40B4-BE49-F238E27FC236}">
                <a16:creationId xmlns:a16="http://schemas.microsoft.com/office/drawing/2014/main" id="{00F7C607-177E-BC4B-9F1D-E0CD83EF0470}"/>
              </a:ext>
            </a:extLst>
          </p:cNvPr>
          <p:cNvSpPr>
            <a:spLocks noGrp="1"/>
          </p:cNvSpPr>
          <p:nvPr>
            <p:ph type="title"/>
          </p:nvPr>
        </p:nvSpPr>
        <p:spPr/>
        <p:txBody>
          <a:bodyPr rtlCol="0"/>
          <a:lstStyle>
            <a:lvl1pPr>
              <a:defRPr>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p>
        </p:txBody>
      </p:sp>
      <p:sp>
        <p:nvSpPr>
          <p:cNvPr id="16" name="文本占位符 4">
            <a:extLst>
              <a:ext uri="{FF2B5EF4-FFF2-40B4-BE49-F238E27FC236}">
                <a16:creationId xmlns:a16="http://schemas.microsoft.com/office/drawing/2014/main" id="{1F05F3BA-65F5-4621-807B-C8B857D01CA9}"/>
              </a:ext>
            </a:extLst>
          </p:cNvPr>
          <p:cNvSpPr>
            <a:spLocks noGrp="1"/>
          </p:cNvSpPr>
          <p:nvPr>
            <p:ph type="body" sz="quarter" idx="3" hasCustomPrompt="1"/>
          </p:nvPr>
        </p:nvSpPr>
        <p:spPr>
          <a:xfrm>
            <a:off x="6438900" y="1463346"/>
            <a:ext cx="5181600" cy="487003"/>
          </a:xfrm>
        </p:spPr>
        <p:txBody>
          <a:bodyPr rtlCol="0" anchor="b">
            <a:normAutofit/>
          </a:bodyPr>
          <a:lstStyle>
            <a:lvl1pPr marL="0" indent="0">
              <a:buNone/>
              <a:defRPr sz="1600" b="1">
                <a:solidFill>
                  <a:schemeClr val="accent6"/>
                </a:solidFill>
                <a:latin typeface="Microsoft YaHei UI" panose="020B0503020204020204" pitchFamily="34" charset="-122"/>
                <a:ea typeface="Microsoft YaHei UI"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noProof="0"/>
              <a:t>编辑母版文本样式</a:t>
            </a:r>
          </a:p>
        </p:txBody>
      </p:sp>
      <p:sp>
        <p:nvSpPr>
          <p:cNvPr id="18" name="内容占位符 5">
            <a:extLst>
              <a:ext uri="{FF2B5EF4-FFF2-40B4-BE49-F238E27FC236}">
                <a16:creationId xmlns:a16="http://schemas.microsoft.com/office/drawing/2014/main" id="{CDF89E18-CCB2-4D69-AB77-CAB656EC211C}"/>
              </a:ext>
            </a:extLst>
          </p:cNvPr>
          <p:cNvSpPr>
            <a:spLocks noGrp="1"/>
          </p:cNvSpPr>
          <p:nvPr>
            <p:ph sz="quarter" idx="4" hasCustomPrompt="1"/>
          </p:nvPr>
        </p:nvSpPr>
        <p:spPr>
          <a:xfrm>
            <a:off x="6438898" y="2149311"/>
            <a:ext cx="5181601" cy="4040352"/>
          </a:xfrm>
        </p:spPr>
        <p:txBody>
          <a:bodyPr rtlCol="0">
            <a:normAutofit/>
          </a:bodyPr>
          <a:lstStyle>
            <a:lvl1pPr>
              <a:defRPr sz="1400">
                <a:latin typeface="Microsoft YaHei UI" panose="020B0503020204020204" pitchFamily="34" charset="-122"/>
                <a:ea typeface="Microsoft YaHei UI" panose="020B0503020204020204" pitchFamily="34" charset="-122"/>
              </a:defRPr>
            </a:lvl1pPr>
            <a:lvl2pPr>
              <a:defRPr sz="1400">
                <a:latin typeface="Microsoft YaHei UI" panose="020B0503020204020204" pitchFamily="34" charset="-122"/>
                <a:ea typeface="Microsoft YaHei UI" panose="020B0503020204020204" pitchFamily="34" charset="-122"/>
              </a:defRPr>
            </a:lvl2pPr>
            <a:lvl3pPr>
              <a:defRPr sz="1400">
                <a:latin typeface="Microsoft YaHei UI" panose="020B0503020204020204" pitchFamily="34" charset="-122"/>
                <a:ea typeface="Microsoft YaHei UI" panose="020B0503020204020204" pitchFamily="34" charset="-122"/>
              </a:defRPr>
            </a:lvl3pPr>
            <a:lvl4pPr>
              <a:defRPr sz="1400">
                <a:latin typeface="Microsoft YaHei UI" panose="020B0503020204020204" pitchFamily="34" charset="-122"/>
                <a:ea typeface="Microsoft YaHei UI" panose="020B0503020204020204" pitchFamily="34" charset="-122"/>
              </a:defRPr>
            </a:lvl4pPr>
            <a:lvl5pPr>
              <a:defRPr sz="1400">
                <a:latin typeface="Microsoft YaHei UI" panose="020B0503020204020204" pitchFamily="34" charset="-122"/>
                <a:ea typeface="Microsoft YaHei UI" panose="020B0503020204020204" pitchFamily="34" charset="-122"/>
              </a:defRPr>
            </a:lvl5pPr>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
        <p:nvSpPr>
          <p:cNvPr id="19" name="文本占位符 2">
            <a:extLst>
              <a:ext uri="{FF2B5EF4-FFF2-40B4-BE49-F238E27FC236}">
                <a16:creationId xmlns:a16="http://schemas.microsoft.com/office/drawing/2014/main" id="{986F9159-693C-4325-939A-8C6869B22466}"/>
              </a:ext>
            </a:extLst>
          </p:cNvPr>
          <p:cNvSpPr>
            <a:spLocks noGrp="1"/>
          </p:cNvSpPr>
          <p:nvPr>
            <p:ph type="body" idx="1" hasCustomPrompt="1"/>
          </p:nvPr>
        </p:nvSpPr>
        <p:spPr>
          <a:xfrm>
            <a:off x="446314" y="1463346"/>
            <a:ext cx="5306787" cy="487003"/>
          </a:xfrm>
        </p:spPr>
        <p:txBody>
          <a:bodyPr rtlCol="0" anchor="b">
            <a:normAutofit/>
          </a:bodyPr>
          <a:lstStyle>
            <a:lvl1pPr marL="0" indent="0">
              <a:buNone/>
              <a:defRPr sz="1600" b="1">
                <a:solidFill>
                  <a:schemeClr val="accent3"/>
                </a:solidFill>
                <a:latin typeface="Microsoft YaHei UI" panose="020B0503020204020204" pitchFamily="34" charset="-122"/>
                <a:ea typeface="Microsoft YaHei UI"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noProof="0"/>
              <a:t>编辑母版文本样式</a:t>
            </a:r>
          </a:p>
        </p:txBody>
      </p:sp>
      <p:sp>
        <p:nvSpPr>
          <p:cNvPr id="20" name="内容占位符 3">
            <a:extLst>
              <a:ext uri="{FF2B5EF4-FFF2-40B4-BE49-F238E27FC236}">
                <a16:creationId xmlns:a16="http://schemas.microsoft.com/office/drawing/2014/main" id="{BEA361C8-0231-48E8-965E-6BB6D606C9FC}"/>
              </a:ext>
            </a:extLst>
          </p:cNvPr>
          <p:cNvSpPr>
            <a:spLocks noGrp="1"/>
          </p:cNvSpPr>
          <p:nvPr>
            <p:ph sz="half" idx="2" hasCustomPrompt="1"/>
          </p:nvPr>
        </p:nvSpPr>
        <p:spPr>
          <a:xfrm>
            <a:off x="446314" y="2149311"/>
            <a:ext cx="5306789" cy="4040352"/>
          </a:xfrm>
        </p:spPr>
        <p:txBody>
          <a:bodyPr rtlCol="0">
            <a:normAutofit/>
          </a:bodyPr>
          <a:lstStyle>
            <a:lvl1pPr>
              <a:defRPr sz="1400">
                <a:latin typeface="Microsoft YaHei UI" panose="020B0503020204020204" pitchFamily="34" charset="-122"/>
                <a:ea typeface="Microsoft YaHei UI" panose="020B0503020204020204" pitchFamily="34" charset="-122"/>
              </a:defRPr>
            </a:lvl1pPr>
            <a:lvl2pPr>
              <a:defRPr sz="1400">
                <a:latin typeface="Microsoft YaHei UI" panose="020B0503020204020204" pitchFamily="34" charset="-122"/>
                <a:ea typeface="Microsoft YaHei UI" panose="020B0503020204020204" pitchFamily="34" charset="-122"/>
              </a:defRPr>
            </a:lvl2pPr>
            <a:lvl3pPr>
              <a:defRPr sz="1400">
                <a:latin typeface="Microsoft YaHei UI" panose="020B0503020204020204" pitchFamily="34" charset="-122"/>
                <a:ea typeface="Microsoft YaHei UI" panose="020B0503020204020204" pitchFamily="34" charset="-122"/>
              </a:defRPr>
            </a:lvl3pPr>
            <a:lvl4pPr>
              <a:defRPr sz="1400">
                <a:latin typeface="Microsoft YaHei UI" panose="020B0503020204020204" pitchFamily="34" charset="-122"/>
                <a:ea typeface="Microsoft YaHei UI" panose="020B0503020204020204" pitchFamily="34" charset="-122"/>
              </a:defRPr>
            </a:lvl4pPr>
            <a:lvl5pPr>
              <a:defRPr sz="1400">
                <a:latin typeface="Microsoft YaHei UI" panose="020B0503020204020204" pitchFamily="34" charset="-122"/>
                <a:ea typeface="Microsoft YaHei UI" panose="020B0503020204020204" pitchFamily="34" charset="-122"/>
              </a:defRPr>
            </a:lvl5pPr>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Tree>
    <p:extLst>
      <p:ext uri="{BB962C8B-B14F-4D97-AF65-F5344CB8AC3E}">
        <p14:creationId xmlns:p14="http://schemas.microsoft.com/office/powerpoint/2010/main" val="1015963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比较白色背景">
    <p:spTree>
      <p:nvGrpSpPr>
        <p:cNvPr id="1" name=""/>
        <p:cNvGrpSpPr/>
        <p:nvPr/>
      </p:nvGrpSpPr>
      <p:grpSpPr>
        <a:xfrm>
          <a:off x="0" y="0"/>
          <a:ext cx="0" cy="0"/>
          <a:chOff x="0" y="0"/>
          <a:chExt cx="0" cy="0"/>
        </a:xfrm>
      </p:grpSpPr>
      <p:sp>
        <p:nvSpPr>
          <p:cNvPr id="7" name="长方形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zh-CN" altLang="en-US" noProof="0">
              <a:solidFill>
                <a:schemeClr val="tx1"/>
              </a:solidFill>
              <a:latin typeface="Microsoft YaHei UI" panose="020B0503020204020204" pitchFamily="34" charset="-122"/>
              <a:ea typeface="Microsoft YaHei UI" panose="020B0503020204020204" pitchFamily="34" charset="-122"/>
            </a:endParaRPr>
          </a:p>
        </p:txBody>
      </p:sp>
      <p:sp>
        <p:nvSpPr>
          <p:cNvPr id="9" name="文本占位符 8">
            <a:extLst>
              <a:ext uri="{FF2B5EF4-FFF2-40B4-BE49-F238E27FC236}">
                <a16:creationId xmlns:a16="http://schemas.microsoft.com/office/drawing/2014/main" id="{FF7966C8-8738-4743-AE43-80F0C197B6C7}"/>
              </a:ext>
            </a:extLst>
          </p:cNvPr>
          <p:cNvSpPr>
            <a:spLocks noGrp="1"/>
          </p:cNvSpPr>
          <p:nvPr>
            <p:ph type="body" sz="quarter" idx="14" hasCustomPrompt="1"/>
          </p:nvPr>
        </p:nvSpPr>
        <p:spPr>
          <a:xfrm>
            <a:off x="571500" y="1509626"/>
            <a:ext cx="4900386" cy="334508"/>
          </a:xfrm>
        </p:spPr>
        <p:txBody>
          <a:bodyPr rtlCol="0">
            <a:noAutofit/>
          </a:bodyPr>
          <a:lstStyle>
            <a:lvl1pPr marL="0" indent="0" algn="l">
              <a:buNone/>
              <a:defRPr sz="1600" b="1">
                <a:solidFill>
                  <a:schemeClr val="accent3"/>
                </a:solidFill>
                <a:latin typeface="Microsoft YaHei UI" panose="020B0503020204020204" pitchFamily="34" charset="-122"/>
                <a:ea typeface="Microsoft YaHei UI" panose="020B0503020204020204" pitchFamily="34" charset="-122"/>
              </a:defRPr>
            </a:lvl1pPr>
          </a:lstStyle>
          <a:p>
            <a:pPr lvl="0" rtl="0"/>
            <a:r>
              <a:rPr lang="zh-CN" altLang="en-US" noProof="0"/>
              <a:t>编辑母版文本样式</a:t>
            </a:r>
          </a:p>
        </p:txBody>
      </p:sp>
      <p:sp>
        <p:nvSpPr>
          <p:cNvPr id="10" name="文本占位符 8">
            <a:extLst>
              <a:ext uri="{FF2B5EF4-FFF2-40B4-BE49-F238E27FC236}">
                <a16:creationId xmlns:a16="http://schemas.microsoft.com/office/drawing/2014/main" id="{3F93C618-7612-42AB-B890-45E85BD492F4}"/>
              </a:ext>
            </a:extLst>
          </p:cNvPr>
          <p:cNvSpPr>
            <a:spLocks noGrp="1"/>
          </p:cNvSpPr>
          <p:nvPr>
            <p:ph type="body" sz="quarter" idx="15" hasCustomPrompt="1"/>
          </p:nvPr>
        </p:nvSpPr>
        <p:spPr>
          <a:xfrm>
            <a:off x="6720114" y="1509626"/>
            <a:ext cx="4900386" cy="334508"/>
          </a:xfrm>
        </p:spPr>
        <p:txBody>
          <a:bodyPr rtlCol="0">
            <a:noAutofit/>
          </a:bodyPr>
          <a:lstStyle>
            <a:lvl1pPr marL="0" indent="0" algn="l">
              <a:buNone/>
              <a:defRPr sz="1600" b="1">
                <a:solidFill>
                  <a:schemeClr val="accent6"/>
                </a:solidFill>
                <a:latin typeface="Microsoft YaHei UI" panose="020B0503020204020204" pitchFamily="34" charset="-122"/>
                <a:ea typeface="Microsoft YaHei UI" panose="020B0503020204020204" pitchFamily="34" charset="-122"/>
              </a:defRPr>
            </a:lvl1pPr>
          </a:lstStyle>
          <a:p>
            <a:pPr lvl="0" rtl="0"/>
            <a:r>
              <a:rPr lang="zh-CN" altLang="en-US" noProof="0"/>
              <a:t>编辑母版文本样式</a:t>
            </a:r>
          </a:p>
        </p:txBody>
      </p:sp>
      <p:sp>
        <p:nvSpPr>
          <p:cNvPr id="12" name="文本占位符 8">
            <a:extLst>
              <a:ext uri="{FF2B5EF4-FFF2-40B4-BE49-F238E27FC236}">
                <a16:creationId xmlns:a16="http://schemas.microsoft.com/office/drawing/2014/main" id="{B1885C44-356C-410C-B697-9BA0E2858222}"/>
              </a:ext>
            </a:extLst>
          </p:cNvPr>
          <p:cNvSpPr>
            <a:spLocks noGrp="1"/>
          </p:cNvSpPr>
          <p:nvPr>
            <p:ph type="body" sz="quarter" idx="17" hasCustomPrompt="1"/>
          </p:nvPr>
        </p:nvSpPr>
        <p:spPr>
          <a:xfrm>
            <a:off x="571500" y="2156688"/>
            <a:ext cx="4900386" cy="3561943"/>
          </a:xfrm>
        </p:spPr>
        <p:txBody>
          <a:bodyPr rtlCol="0">
            <a:noAutofit/>
          </a:bodyPr>
          <a:lstStyle>
            <a:lvl1pPr marL="0" indent="0" algn="l">
              <a:buNone/>
              <a:defRPr sz="1400" b="0">
                <a:solidFill>
                  <a:schemeClr val="tx1">
                    <a:lumMod val="75000"/>
                    <a:lumOff val="25000"/>
                  </a:schemeClr>
                </a:solidFill>
                <a:latin typeface="Microsoft YaHei UI" panose="020B0503020204020204" pitchFamily="34" charset="-122"/>
                <a:ea typeface="Microsoft YaHei UI" panose="020B0503020204020204" pitchFamily="34" charset="-122"/>
              </a:defRPr>
            </a:lvl1pPr>
          </a:lstStyle>
          <a:p>
            <a:pPr lvl="0" rtl="0"/>
            <a:r>
              <a:rPr lang="zh-CN" altLang="en-US" noProof="0"/>
              <a:t>编辑母版文本样式</a:t>
            </a:r>
          </a:p>
        </p:txBody>
      </p:sp>
      <p:sp>
        <p:nvSpPr>
          <p:cNvPr id="13" name="文本占位符 8">
            <a:extLst>
              <a:ext uri="{FF2B5EF4-FFF2-40B4-BE49-F238E27FC236}">
                <a16:creationId xmlns:a16="http://schemas.microsoft.com/office/drawing/2014/main" id="{464BC696-49A6-4328-BB42-5566BAC00F80}"/>
              </a:ext>
            </a:extLst>
          </p:cNvPr>
          <p:cNvSpPr>
            <a:spLocks noGrp="1"/>
          </p:cNvSpPr>
          <p:nvPr>
            <p:ph type="body" sz="quarter" idx="18" hasCustomPrompt="1"/>
          </p:nvPr>
        </p:nvSpPr>
        <p:spPr>
          <a:xfrm>
            <a:off x="6720114" y="2156688"/>
            <a:ext cx="4900386" cy="3561943"/>
          </a:xfrm>
        </p:spPr>
        <p:txBody>
          <a:bodyPr rtlCol="0">
            <a:noAutofit/>
          </a:bodyPr>
          <a:lstStyle>
            <a:lvl1pPr marL="0" indent="0" algn="l">
              <a:buNone/>
              <a:defRPr sz="1400" b="0">
                <a:solidFill>
                  <a:schemeClr val="tx1">
                    <a:lumMod val="75000"/>
                    <a:lumOff val="25000"/>
                  </a:schemeClr>
                </a:solidFill>
                <a:latin typeface="Microsoft YaHei UI" panose="020B0503020204020204" pitchFamily="34" charset="-122"/>
                <a:ea typeface="Microsoft YaHei UI" panose="020B0503020204020204" pitchFamily="34" charset="-122"/>
              </a:defRPr>
            </a:lvl1pPr>
          </a:lstStyle>
          <a:p>
            <a:pPr lvl="0" rtl="0"/>
            <a:r>
              <a:rPr lang="zh-CN" altLang="en-US" noProof="0"/>
              <a:t>编辑母版文本样式</a:t>
            </a:r>
          </a:p>
        </p:txBody>
      </p:sp>
      <p:sp>
        <p:nvSpPr>
          <p:cNvPr id="3" name="标题 2">
            <a:extLst>
              <a:ext uri="{FF2B5EF4-FFF2-40B4-BE49-F238E27FC236}">
                <a16:creationId xmlns:a16="http://schemas.microsoft.com/office/drawing/2014/main" id="{E0FB9F81-CC7F-5244-95A6-279BE4B51AB1}"/>
              </a:ext>
            </a:extLst>
          </p:cNvPr>
          <p:cNvSpPr>
            <a:spLocks noGrp="1"/>
          </p:cNvSpPr>
          <p:nvPr>
            <p:ph type="title"/>
          </p:nvPr>
        </p:nvSpPr>
        <p:spPr>
          <a:xfrm>
            <a:off x="446314" y="500215"/>
            <a:ext cx="11174186" cy="590931"/>
          </a:xfrm>
        </p:spPr>
        <p:txBody>
          <a:bodyPr rtlCol="0"/>
          <a:lstStyle>
            <a:lvl1pPr>
              <a:defRPr>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p>
        </p:txBody>
      </p:sp>
    </p:spTree>
    <p:extLst>
      <p:ext uri="{BB962C8B-B14F-4D97-AF65-F5344CB8AC3E}">
        <p14:creationId xmlns:p14="http://schemas.microsoft.com/office/powerpoint/2010/main" val="1440253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FE1B3994-EC85-4CEE-B849-7AE33810F50A}"/>
              </a:ext>
            </a:extLst>
          </p:cNvPr>
          <p:cNvSpPr>
            <a:spLocks noGrp="1"/>
          </p:cNvSpPr>
          <p:nvPr>
            <p:ph type="title"/>
          </p:nvPr>
        </p:nvSpPr>
        <p:spPr>
          <a:xfrm>
            <a:off x="446314" y="500215"/>
            <a:ext cx="11174186" cy="590931"/>
          </a:xfrm>
          <a:prstGeom prst="rect">
            <a:avLst/>
          </a:prstGeom>
        </p:spPr>
        <p:txBody>
          <a:bodyPr vert="horz" wrap="square" lIns="91440" tIns="45720" rIns="91440" bIns="45720" rtlCol="0" anchor="ctr">
            <a:spAutoFit/>
          </a:bodyPr>
          <a:lstStyle/>
          <a:p>
            <a:pPr lvl="0" rtl="0"/>
            <a:r>
              <a:rPr lang="zh-CN" altLang="en-US" noProof="0"/>
              <a:t>单击此处编辑母版标题样式</a:t>
            </a:r>
          </a:p>
        </p:txBody>
      </p:sp>
      <p:sp>
        <p:nvSpPr>
          <p:cNvPr id="3" name="文本占位符 2">
            <a:extLst>
              <a:ext uri="{FF2B5EF4-FFF2-40B4-BE49-F238E27FC236}">
                <a16:creationId xmlns:a16="http://schemas.microsoft.com/office/drawing/2014/main" id="{EE88709A-CA63-4EAC-968C-8873D088E691}"/>
              </a:ext>
            </a:extLst>
          </p:cNvPr>
          <p:cNvSpPr>
            <a:spLocks noGrp="1"/>
          </p:cNvSpPr>
          <p:nvPr>
            <p:ph type="body" idx="1"/>
          </p:nvPr>
        </p:nvSpPr>
        <p:spPr>
          <a:xfrm>
            <a:off x="446314" y="1253331"/>
            <a:ext cx="11174186" cy="4770098"/>
          </a:xfrm>
          <a:prstGeom prst="rect">
            <a:avLst/>
          </a:prstGeom>
        </p:spPr>
        <p:txBody>
          <a:bodyPr vert="horz" lIns="91440" tIns="45720" rIns="91440" bIns="45720" rtlCol="0">
            <a:normAutofit/>
          </a:bodyPr>
          <a:lstStyle/>
          <a:p>
            <a:pPr lvl="0" rtl="0"/>
            <a:r>
              <a:rPr lang="zh-CN" altLang="en-US" noProof="0" dirty="0"/>
              <a:t>编辑母版文本样式</a:t>
            </a:r>
          </a:p>
          <a:p>
            <a:pPr lvl="1" rtl="0"/>
            <a:r>
              <a:rPr lang="zh-CN" altLang="en-US" noProof="0" dirty="0"/>
              <a:t>第二级</a:t>
            </a:r>
          </a:p>
          <a:p>
            <a:pPr lvl="2" rtl="0"/>
            <a:r>
              <a:rPr lang="zh-CN" altLang="en-US" noProof="0" dirty="0"/>
              <a:t>第三级</a:t>
            </a:r>
          </a:p>
          <a:p>
            <a:pPr lvl="3" rtl="0"/>
            <a:r>
              <a:rPr lang="zh-CN" altLang="en-US" noProof="0" dirty="0"/>
              <a:t>第四级</a:t>
            </a:r>
          </a:p>
          <a:p>
            <a:pPr lvl="4" rtl="0"/>
            <a:r>
              <a:rPr lang="zh-CN" altLang="en-US" noProof="0" dirty="0"/>
              <a:t>第五级</a:t>
            </a:r>
          </a:p>
        </p:txBody>
      </p:sp>
      <p:sp>
        <p:nvSpPr>
          <p:cNvPr id="5" name="页脚占位符 4">
            <a:extLst>
              <a:ext uri="{FF2B5EF4-FFF2-40B4-BE49-F238E27FC236}">
                <a16:creationId xmlns:a16="http://schemas.microsoft.com/office/drawing/2014/main" id="{6BBA3C17-8AAC-4933-A7DA-CD7D3F840BEB}"/>
              </a:ext>
            </a:extLst>
          </p:cNvPr>
          <p:cNvSpPr>
            <a:spLocks noGrp="1"/>
          </p:cNvSpPr>
          <p:nvPr>
            <p:ph type="ftr" sz="quarter" idx="3"/>
          </p:nvPr>
        </p:nvSpPr>
        <p:spPr>
          <a:xfrm>
            <a:off x="446314" y="6356350"/>
            <a:ext cx="4114800" cy="365125"/>
          </a:xfrm>
          <a:prstGeom prst="rect">
            <a:avLst/>
          </a:prstGeom>
        </p:spPr>
        <p:txBody>
          <a:bodyPr vert="horz" lIns="91440" tIns="45720" rIns="91440" bIns="45720" rtlCol="0" anchor="ctr"/>
          <a:lstStyle>
            <a:lvl1pPr algn="l">
              <a:defRPr sz="1200">
                <a:solidFill>
                  <a:schemeClr val="tx1">
                    <a:tint val="75000"/>
                  </a:schemeClr>
                </a:solidFill>
                <a:latin typeface="Microsoft YaHei UI" panose="020B0503020204020204" pitchFamily="34" charset="-122"/>
                <a:ea typeface="Microsoft YaHei UI" panose="020B0503020204020204" pitchFamily="34" charset="-122"/>
              </a:defRPr>
            </a:lvl1pPr>
          </a:lstStyle>
          <a:p>
            <a:endParaRPr lang="zh-CN" altLang="en-US" noProof="0"/>
          </a:p>
        </p:txBody>
      </p:sp>
      <p:sp>
        <p:nvSpPr>
          <p:cNvPr id="7" name="长方形 6">
            <a:extLst>
              <a:ext uri="{FF2B5EF4-FFF2-40B4-BE49-F238E27FC236}">
                <a16:creationId xmlns:a16="http://schemas.microsoft.com/office/drawing/2014/main" id="{72B1D122-60D0-8B4D-896A-2A770C0B6343}"/>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zh-CN" altLang="en-US" noProof="0">
              <a:solidFill>
                <a:schemeClr val="tx1"/>
              </a:solidFill>
              <a:latin typeface="Microsoft YaHei UI" panose="020B0503020204020204" pitchFamily="34" charset="-122"/>
              <a:ea typeface="Microsoft YaHei UI" panose="020B0503020204020204" pitchFamily="34" charset="-122"/>
            </a:endParaRPr>
          </a:p>
        </p:txBody>
      </p:sp>
      <p:sp>
        <p:nvSpPr>
          <p:cNvPr id="8" name="灯片编号占位符 5">
            <a:extLst>
              <a:ext uri="{FF2B5EF4-FFF2-40B4-BE49-F238E27FC236}">
                <a16:creationId xmlns:a16="http://schemas.microsoft.com/office/drawing/2014/main" id="{6B5B9FA1-1805-A944-AC99-868579EBA1AD}"/>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n-US" altLang="zh-CN" b="1" noProof="0" smtClean="0">
                <a:solidFill>
                  <a:schemeClr val="bg1"/>
                </a:solidFill>
                <a:latin typeface="Microsoft YaHei UI" panose="020B0503020204020204" pitchFamily="34" charset="-122"/>
                <a:ea typeface="Microsoft YaHei UI" panose="020B0503020204020204" pitchFamily="34" charset="-122"/>
              </a:rPr>
              <a:pPr/>
              <a:t>‹#›</a:t>
            </a:fld>
            <a:endParaRPr lang="zh-CN" altLang="en-US" b="1" noProof="0">
              <a:solidFill>
                <a:schemeClr val="bg1"/>
              </a:solidFill>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398157569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61" r:id="rId4"/>
    <p:sldLayoutId id="2147483662" r:id="rId5"/>
    <p:sldLayoutId id="2147483650" r:id="rId6"/>
    <p:sldLayoutId id="2147483668" r:id="rId7"/>
    <p:sldLayoutId id="2147483674" r:id="rId8"/>
    <p:sldLayoutId id="2147483666" r:id="rId9"/>
    <p:sldLayoutId id="2147483664" r:id="rId10"/>
    <p:sldLayoutId id="2147483663" r:id="rId11"/>
    <p:sldLayoutId id="2147483667" r:id="rId12"/>
    <p:sldLayoutId id="2147483671" r:id="rId13"/>
    <p:sldLayoutId id="2147483672" r:id="rId14"/>
    <p:sldLayoutId id="2147483673" r:id="rId15"/>
    <p:sldLayoutId id="2147483675" r:id="rId16"/>
    <p:sldLayoutId id="2147483676" r:id="rId17"/>
    <p:sldLayoutId id="2147483665" r:id="rId18"/>
    <p:sldLayoutId id="2147483669" r:id="rId19"/>
    <p:sldLayoutId id="2147483670" r:id="rId20"/>
  </p:sldLayoutIdLst>
  <p:hf hdr="0" ftr="0" dt="0"/>
  <p:txStyles>
    <p:titleStyle>
      <a:lvl1pPr algn="l" defTabSz="914400" rtl="0" eaLnBrk="1" latinLnBrk="0" hangingPunct="1">
        <a:lnSpc>
          <a:spcPct val="90000"/>
        </a:lnSpc>
        <a:spcBef>
          <a:spcPct val="0"/>
        </a:spcBef>
        <a:buNone/>
        <a:defRPr lang="en-GB" sz="3600" b="1" kern="1200" spc="-60" baseline="0" dirty="0">
          <a:solidFill>
            <a:schemeClr val="tx1"/>
          </a:solidFill>
          <a:latin typeface="Microsoft YaHei UI" panose="020B0503020204020204" pitchFamily="34" charset="-122"/>
          <a:ea typeface="Microsoft YaHei UI"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icrosoft YaHei UI" panose="020B0503020204020204" pitchFamily="34" charset="-122"/>
          <a:ea typeface="Microsoft YaHei UI"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icrosoft YaHei UI" panose="020B0503020204020204" pitchFamily="34" charset="-122"/>
          <a:ea typeface="Microsoft YaHei UI"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icrosoft YaHei UI" panose="020B0503020204020204" pitchFamily="34" charset="-122"/>
          <a:ea typeface="Microsoft YaHei UI"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icrosoft YaHei UI" panose="020B0503020204020204" pitchFamily="34" charset="-122"/>
          <a:ea typeface="Microsoft YaHei UI"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icrosoft YaHei UI" panose="020B0503020204020204" pitchFamily="34" charset="-122"/>
          <a:ea typeface="Microsoft YaHei UI"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60" userDrawn="1">
          <p15:clr>
            <a:srgbClr val="F26B43"/>
          </p15:clr>
        </p15:guide>
        <p15:guide id="4" pos="7320" userDrawn="1">
          <p15:clr>
            <a:srgbClr val="F26B43"/>
          </p15:clr>
        </p15:guide>
        <p15:guide id="5" orient="horz" pos="360" userDrawn="1">
          <p15:clr>
            <a:srgbClr val="F26B43"/>
          </p15:clr>
        </p15:guide>
        <p15:guide id="6" orient="horz" pos="39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3.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9.jpe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 Id="rId1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标题 50">
            <a:extLst>
              <a:ext uri="{FF2B5EF4-FFF2-40B4-BE49-F238E27FC236}">
                <a16:creationId xmlns:a16="http://schemas.microsoft.com/office/drawing/2014/main" id="{D8694222-4D81-4A9A-93A2-23C89102F234}"/>
              </a:ext>
            </a:extLst>
          </p:cNvPr>
          <p:cNvSpPr>
            <a:spLocks noGrp="1"/>
          </p:cNvSpPr>
          <p:nvPr>
            <p:ph type="ctrTitle"/>
          </p:nvPr>
        </p:nvSpPr>
        <p:spPr>
          <a:xfrm>
            <a:off x="796184" y="4581824"/>
            <a:ext cx="11944013" cy="701731"/>
          </a:xfrm>
        </p:spPr>
        <p:txBody>
          <a:bodyPr rtlCol="0"/>
          <a:lstStyle/>
          <a:p>
            <a:pPr rtl="0"/>
            <a:r>
              <a:rPr lang="zh-CN" altLang="en-US" dirty="0">
                <a:latin typeface="Microsoft YaHei UI" panose="020B0503020204020204" pitchFamily="34" charset="-122"/>
                <a:ea typeface="Microsoft YaHei UI" panose="020B0503020204020204" pitchFamily="34" charset="-122"/>
              </a:rPr>
              <a:t>日本地理标志法及其对我国的启示</a:t>
            </a:r>
          </a:p>
        </p:txBody>
      </p:sp>
      <p:sp>
        <p:nvSpPr>
          <p:cNvPr id="52" name="副标题 51">
            <a:extLst>
              <a:ext uri="{FF2B5EF4-FFF2-40B4-BE49-F238E27FC236}">
                <a16:creationId xmlns:a16="http://schemas.microsoft.com/office/drawing/2014/main" id="{46FF1827-B46B-4BC4-8665-8914CF45DE0C}"/>
              </a:ext>
            </a:extLst>
          </p:cNvPr>
          <p:cNvSpPr>
            <a:spLocks noGrp="1"/>
          </p:cNvSpPr>
          <p:nvPr>
            <p:ph type="subTitle" idx="1"/>
          </p:nvPr>
        </p:nvSpPr>
        <p:spPr>
          <a:xfrm>
            <a:off x="796184" y="5434447"/>
            <a:ext cx="8716784" cy="1346010"/>
          </a:xfrm>
        </p:spPr>
        <p:txBody>
          <a:bodyPr rtlCol="0"/>
          <a:lstStyle/>
          <a:p>
            <a:pPr rtl="0"/>
            <a:r>
              <a:rPr lang="zh-CN" altLang="en-US" sz="2400" dirty="0"/>
              <a:t>     汇报人</a:t>
            </a:r>
            <a:r>
              <a:rPr lang="en-US" altLang="zh-CN" sz="2400" dirty="0"/>
              <a:t>:</a:t>
            </a:r>
            <a:r>
              <a:rPr lang="zh-CN" altLang="en-US" sz="2400" dirty="0"/>
              <a:t>周贤桀                      </a:t>
            </a:r>
            <a:r>
              <a:rPr lang="en-US" altLang="zh-CN" sz="2400" dirty="0"/>
              <a:t>2021</a:t>
            </a:r>
            <a:r>
              <a:rPr lang="zh-CN" altLang="en-US" sz="2400" dirty="0"/>
              <a:t>年</a:t>
            </a:r>
            <a:r>
              <a:rPr lang="en-US" altLang="zh-CN" sz="2400" dirty="0"/>
              <a:t>3</a:t>
            </a:r>
            <a:r>
              <a:rPr lang="zh-CN" altLang="en-US" sz="2400" dirty="0"/>
              <a:t>月</a:t>
            </a:r>
            <a:r>
              <a:rPr lang="en-US" altLang="zh-CN" sz="2400" dirty="0"/>
              <a:t>28</a:t>
            </a:r>
            <a:r>
              <a:rPr lang="zh-CN" altLang="en-US" sz="2400" dirty="0"/>
              <a:t>日             </a:t>
            </a:r>
            <a:endParaRPr lang="en-US" altLang="zh-CN" sz="2400" dirty="0"/>
          </a:p>
          <a:p>
            <a:pPr rtl="0"/>
            <a:r>
              <a:rPr lang="en-US" altLang="zh-CN" sz="2400" dirty="0">
                <a:latin typeface="Microsoft YaHei UI" panose="020B0503020204020204" pitchFamily="34" charset="-122"/>
                <a:ea typeface="Microsoft YaHei UI" panose="020B0503020204020204" pitchFamily="34" charset="-122"/>
              </a:rPr>
              <a:t>                                                                                             </a:t>
            </a:r>
          </a:p>
          <a:p>
            <a:pPr rtl="0"/>
            <a:r>
              <a:rPr lang="en-US" altLang="zh-CN" sz="2400" dirty="0"/>
              <a:t>                                                          </a:t>
            </a:r>
            <a:endParaRPr lang="zh-CN" altLang="en-US" sz="2000" dirty="0">
              <a:latin typeface="Microsoft YaHei UI" panose="020B0503020204020204" pitchFamily="34" charset="-122"/>
              <a:ea typeface="Microsoft YaHei UI" panose="020B0503020204020204" pitchFamily="34" charset="-122"/>
            </a:endParaRPr>
          </a:p>
        </p:txBody>
      </p:sp>
      <p:pic>
        <p:nvPicPr>
          <p:cNvPr id="5" name="图片占位符 4">
            <a:extLst>
              <a:ext uri="{FF2B5EF4-FFF2-40B4-BE49-F238E27FC236}">
                <a16:creationId xmlns:a16="http://schemas.microsoft.com/office/drawing/2014/main" id="{FA640EE5-7BBF-43B9-8C9B-B07DFD1CF4DB}"/>
              </a:ext>
            </a:extLst>
          </p:cNvPr>
          <p:cNvPicPr>
            <a:picLocks noGrp="1" noChangeAspect="1"/>
          </p:cNvPicPr>
          <p:nvPr>
            <p:ph type="pic" sz="quarter" idx="10"/>
          </p:nvPr>
        </p:nvPicPr>
        <p:blipFill rotWithShape="1">
          <a:blip r:embed="rId3"/>
          <a:srcRect l="19644" r="19644"/>
          <a:stretch/>
        </p:blipFill>
        <p:spPr>
          <a:xfrm>
            <a:off x="123992" y="124953"/>
            <a:ext cx="11944013" cy="4372387"/>
          </a:xfrm>
        </p:spPr>
      </p:pic>
      <p:pic>
        <p:nvPicPr>
          <p:cNvPr id="10" name="图片 9">
            <a:extLst>
              <a:ext uri="{FF2B5EF4-FFF2-40B4-BE49-F238E27FC236}">
                <a16:creationId xmlns:a16="http://schemas.microsoft.com/office/drawing/2014/main" id="{E3B4FBC9-B3DD-47DA-8C8D-40BB358C610B}"/>
              </a:ext>
            </a:extLst>
          </p:cNvPr>
          <p:cNvPicPr>
            <a:picLocks noChangeAspect="1"/>
          </p:cNvPicPr>
          <p:nvPr/>
        </p:nvPicPr>
        <p:blipFill>
          <a:blip r:embed="rId4"/>
          <a:stretch>
            <a:fillRect/>
          </a:stretch>
        </p:blipFill>
        <p:spPr>
          <a:xfrm>
            <a:off x="9142543" y="6069769"/>
            <a:ext cx="3038475" cy="723900"/>
          </a:xfrm>
          <a:prstGeom prst="rect">
            <a:avLst/>
          </a:prstGeom>
        </p:spPr>
      </p:pic>
    </p:spTree>
    <p:extLst>
      <p:ext uri="{BB962C8B-B14F-4D97-AF65-F5344CB8AC3E}">
        <p14:creationId xmlns:p14="http://schemas.microsoft.com/office/powerpoint/2010/main" val="3830756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占位符 17">
            <a:extLst>
              <a:ext uri="{FF2B5EF4-FFF2-40B4-BE49-F238E27FC236}">
                <a16:creationId xmlns:a16="http://schemas.microsoft.com/office/drawing/2014/main" id="{04651C38-FC54-400F-A9F3-B49EC4829A8A}"/>
              </a:ext>
            </a:extLst>
          </p:cNvPr>
          <p:cNvPicPr>
            <a:picLocks noGrp="1" noChangeAspect="1"/>
          </p:cNvPicPr>
          <p:nvPr>
            <p:ph type="pic" sz="quarter" idx="11"/>
          </p:nvPr>
        </p:nvPicPr>
        <p:blipFill rotWithShape="1">
          <a:blip r:embed="rId3"/>
          <a:srcRect t="12022"/>
          <a:stretch/>
        </p:blipFill>
        <p:spPr>
          <a:xfrm>
            <a:off x="232095" y="42478"/>
            <a:ext cx="11727809" cy="5402510"/>
          </a:xfrm>
        </p:spPr>
      </p:pic>
      <p:sp>
        <p:nvSpPr>
          <p:cNvPr id="11" name="长方形 10" descr="标题重点标记块">
            <a:extLst>
              <a:ext uri="{FF2B5EF4-FFF2-40B4-BE49-F238E27FC236}">
                <a16:creationId xmlns:a16="http://schemas.microsoft.com/office/drawing/2014/main" id="{DF754616-DC65-1841-9419-6C0DCBEB6DFB}"/>
              </a:ext>
            </a:extLst>
          </p:cNvPr>
          <p:cNvSpPr/>
          <p:nvPr/>
        </p:nvSpPr>
        <p:spPr>
          <a:xfrm>
            <a:off x="496075" y="5444988"/>
            <a:ext cx="200611" cy="14130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a:latin typeface="Microsoft YaHei UI" panose="020B0503020204020204" pitchFamily="34" charset="-122"/>
              <a:ea typeface="Microsoft YaHei UI" panose="020B0503020204020204" pitchFamily="34" charset="-122"/>
            </a:endParaRPr>
          </a:p>
        </p:txBody>
      </p:sp>
      <p:sp>
        <p:nvSpPr>
          <p:cNvPr id="3" name="标题 2">
            <a:extLst>
              <a:ext uri="{FF2B5EF4-FFF2-40B4-BE49-F238E27FC236}">
                <a16:creationId xmlns:a16="http://schemas.microsoft.com/office/drawing/2014/main" id="{31D4E439-7AFE-41C2-9561-67F5879CAB86}"/>
              </a:ext>
            </a:extLst>
          </p:cNvPr>
          <p:cNvSpPr>
            <a:spLocks noGrp="1"/>
          </p:cNvSpPr>
          <p:nvPr>
            <p:ph type="title"/>
          </p:nvPr>
        </p:nvSpPr>
        <p:spPr>
          <a:xfrm>
            <a:off x="696686" y="4682330"/>
            <a:ext cx="9666514" cy="1686720"/>
          </a:xfrm>
        </p:spPr>
        <p:txBody>
          <a:bodyPr rtlCol="0"/>
          <a:lstStyle/>
          <a:p>
            <a:pPr rtl="0"/>
            <a:r>
              <a:rPr lang="zh-CN" altLang="en-US" dirty="0">
                <a:solidFill>
                  <a:schemeClr val="tx1"/>
                </a:solidFill>
              </a:rPr>
              <a:t>三、地理标志法的主要制度</a:t>
            </a:r>
            <a:endParaRPr lang="en-US" altLang="zh-CN" dirty="0">
              <a:solidFill>
                <a:schemeClr val="tx1"/>
              </a:solidFill>
            </a:endParaRPr>
          </a:p>
        </p:txBody>
      </p:sp>
      <p:sp>
        <p:nvSpPr>
          <p:cNvPr id="9" name="长方形 8" descr="幻灯片编号背景块">
            <a:extLst>
              <a:ext uri="{FF2B5EF4-FFF2-40B4-BE49-F238E27FC236}">
                <a16:creationId xmlns:a16="http://schemas.microsoft.com/office/drawing/2014/main" id="{AC2B5667-FA20-49C2-A3CD-B275BB41F618}"/>
              </a:ext>
            </a:extLst>
          </p:cNvPr>
          <p:cNvSpPr/>
          <p:nvPr/>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zh-CN" altLang="en-US">
              <a:solidFill>
                <a:schemeClr val="tx1"/>
              </a:solidFill>
              <a:latin typeface="Microsoft YaHei UI" panose="020B0503020204020204" pitchFamily="34" charset="-122"/>
              <a:ea typeface="Microsoft YaHei UI" panose="020B0503020204020204" pitchFamily="34" charset="-122"/>
            </a:endParaRPr>
          </a:p>
        </p:txBody>
      </p:sp>
      <p:sp>
        <p:nvSpPr>
          <p:cNvPr id="10" name="灯片编号占位符 5">
            <a:extLst>
              <a:ext uri="{FF2B5EF4-FFF2-40B4-BE49-F238E27FC236}">
                <a16:creationId xmlns:a16="http://schemas.microsoft.com/office/drawing/2014/main" id="{C1F153D4-F9C1-4295-8CB0-BFC0E94D4C64}"/>
              </a:ext>
            </a:extLst>
          </p:cNvPr>
          <p:cNvSpPr txBox="1">
            <a:spLocks/>
          </p:cNvSpPr>
          <p:nvPr/>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n-US" altLang="zh-CN" b="1" smtClean="0">
                <a:solidFill>
                  <a:schemeClr val="bg1"/>
                </a:solidFill>
                <a:latin typeface="Microsoft YaHei UI" panose="020B0503020204020204" pitchFamily="34" charset="-122"/>
                <a:ea typeface="Microsoft YaHei UI" panose="020B0503020204020204" pitchFamily="34" charset="-122"/>
              </a:rPr>
              <a:pPr rtl="0"/>
              <a:t>10</a:t>
            </a:fld>
            <a:endParaRPr lang="zh-CN" altLang="en-US" b="1">
              <a:solidFill>
                <a:schemeClr val="bg1"/>
              </a:solidFill>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2190611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a:extLst>
              <a:ext uri="{FF2B5EF4-FFF2-40B4-BE49-F238E27FC236}">
                <a16:creationId xmlns:a16="http://schemas.microsoft.com/office/drawing/2014/main" id="{5F582064-D4F2-4D15-9068-2AA82B7DFBE3}"/>
              </a:ext>
            </a:extLst>
          </p:cNvPr>
          <p:cNvSpPr/>
          <p:nvPr/>
        </p:nvSpPr>
        <p:spPr>
          <a:xfrm>
            <a:off x="914400" y="1471863"/>
            <a:ext cx="4940969" cy="3914274"/>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a:solidFill>
                <a:schemeClr val="tx1"/>
              </a:solidFill>
              <a:latin typeface="华文新魏" panose="02010800040101010101" pitchFamily="2" charset="-122"/>
              <a:ea typeface="华文新魏" panose="02010800040101010101" pitchFamily="2" charset="-122"/>
            </a:endParaRPr>
          </a:p>
        </p:txBody>
      </p:sp>
      <p:sp>
        <p:nvSpPr>
          <p:cNvPr id="10" name="椭圆 9">
            <a:extLst>
              <a:ext uri="{FF2B5EF4-FFF2-40B4-BE49-F238E27FC236}">
                <a16:creationId xmlns:a16="http://schemas.microsoft.com/office/drawing/2014/main" id="{606E71F0-4CFF-4341-9E64-E3447142ED58}"/>
              </a:ext>
            </a:extLst>
          </p:cNvPr>
          <p:cNvSpPr/>
          <p:nvPr/>
        </p:nvSpPr>
        <p:spPr>
          <a:xfrm>
            <a:off x="5245768" y="1968820"/>
            <a:ext cx="1074839" cy="2402654"/>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solidFill>
                <a:schemeClr val="tx1"/>
              </a:solidFill>
              <a:latin typeface="华文新魏" panose="02010800040101010101" pitchFamily="2" charset="-122"/>
              <a:ea typeface="华文新魏" panose="02010800040101010101" pitchFamily="2" charset="-122"/>
            </a:endParaRPr>
          </a:p>
        </p:txBody>
      </p:sp>
      <p:grpSp>
        <p:nvGrpSpPr>
          <p:cNvPr id="19" name="组合 18">
            <a:extLst>
              <a:ext uri="{FF2B5EF4-FFF2-40B4-BE49-F238E27FC236}">
                <a16:creationId xmlns:a16="http://schemas.microsoft.com/office/drawing/2014/main" id="{3C2E4613-0B12-4350-8C0F-750D738F5341}"/>
              </a:ext>
            </a:extLst>
          </p:cNvPr>
          <p:cNvGrpSpPr/>
          <p:nvPr/>
        </p:nvGrpSpPr>
        <p:grpSpPr>
          <a:xfrm>
            <a:off x="1315453" y="1776663"/>
            <a:ext cx="2165684" cy="930442"/>
            <a:chOff x="882316" y="834189"/>
            <a:chExt cx="2165684" cy="930442"/>
          </a:xfrm>
        </p:grpSpPr>
        <p:sp>
          <p:nvSpPr>
            <p:cNvPr id="8" name="椭圆 7">
              <a:extLst>
                <a:ext uri="{FF2B5EF4-FFF2-40B4-BE49-F238E27FC236}">
                  <a16:creationId xmlns:a16="http://schemas.microsoft.com/office/drawing/2014/main" id="{BCC5E766-79C3-4AE5-9D0A-89371635D90B}"/>
                </a:ext>
              </a:extLst>
            </p:cNvPr>
            <p:cNvSpPr/>
            <p:nvPr/>
          </p:nvSpPr>
          <p:spPr>
            <a:xfrm>
              <a:off x="882316" y="834189"/>
              <a:ext cx="2165684" cy="930442"/>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solidFill>
                  <a:schemeClr val="tx1"/>
                </a:solidFill>
                <a:latin typeface="华文新魏" panose="02010800040101010101" pitchFamily="2" charset="-122"/>
                <a:ea typeface="华文新魏" panose="02010800040101010101" pitchFamily="2" charset="-122"/>
              </a:endParaRPr>
            </a:p>
          </p:txBody>
        </p:sp>
        <p:sp>
          <p:nvSpPr>
            <p:cNvPr id="11" name="文本框 10">
              <a:extLst>
                <a:ext uri="{FF2B5EF4-FFF2-40B4-BE49-F238E27FC236}">
                  <a16:creationId xmlns:a16="http://schemas.microsoft.com/office/drawing/2014/main" id="{298EEC2E-84FC-4477-B931-031D60C152EF}"/>
                </a:ext>
              </a:extLst>
            </p:cNvPr>
            <p:cNvSpPr txBox="1"/>
            <p:nvPr/>
          </p:nvSpPr>
          <p:spPr>
            <a:xfrm>
              <a:off x="1331495" y="1114744"/>
              <a:ext cx="1315452" cy="369332"/>
            </a:xfrm>
            <a:prstGeom prst="rect">
              <a:avLst/>
            </a:prstGeom>
            <a:noFill/>
          </p:spPr>
          <p:txBody>
            <a:bodyPr wrap="square" rtlCol="0">
              <a:spAutoFit/>
            </a:bodyPr>
            <a:lstStyle/>
            <a:p>
              <a:pPr algn="ctr"/>
              <a:r>
                <a:rPr lang="zh-CN" altLang="en-US" dirty="0">
                  <a:latin typeface="华文新魏" panose="02010800040101010101" pitchFamily="2" charset="-122"/>
                  <a:ea typeface="华文新魏" panose="02010800040101010101" pitchFamily="2" charset="-122"/>
                </a:rPr>
                <a:t>生产业者</a:t>
              </a:r>
            </a:p>
          </p:txBody>
        </p:sp>
      </p:grpSp>
      <p:grpSp>
        <p:nvGrpSpPr>
          <p:cNvPr id="13" name="组合 12">
            <a:extLst>
              <a:ext uri="{FF2B5EF4-FFF2-40B4-BE49-F238E27FC236}">
                <a16:creationId xmlns:a16="http://schemas.microsoft.com/office/drawing/2014/main" id="{4D30E4BC-CE36-42F7-8B45-1F6819DAF5CF}"/>
              </a:ext>
            </a:extLst>
          </p:cNvPr>
          <p:cNvGrpSpPr/>
          <p:nvPr/>
        </p:nvGrpSpPr>
        <p:grpSpPr>
          <a:xfrm rot="1365716">
            <a:off x="3689684" y="2065421"/>
            <a:ext cx="1331495" cy="529390"/>
            <a:chOff x="3256547" y="1122947"/>
            <a:chExt cx="1331495" cy="529390"/>
          </a:xfrm>
        </p:grpSpPr>
        <p:sp>
          <p:nvSpPr>
            <p:cNvPr id="9" name="箭头: 右 8">
              <a:extLst>
                <a:ext uri="{FF2B5EF4-FFF2-40B4-BE49-F238E27FC236}">
                  <a16:creationId xmlns:a16="http://schemas.microsoft.com/office/drawing/2014/main" id="{5313B997-42CB-4E4D-A79E-864BEC1D9825}"/>
                </a:ext>
              </a:extLst>
            </p:cNvPr>
            <p:cNvSpPr/>
            <p:nvPr/>
          </p:nvSpPr>
          <p:spPr>
            <a:xfrm>
              <a:off x="3256547" y="1122947"/>
              <a:ext cx="1331495" cy="529390"/>
            </a:xfrm>
            <a:prstGeom prst="rightArrow">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solidFill>
                  <a:schemeClr val="tx1"/>
                </a:solidFill>
                <a:latin typeface="华文新魏" panose="02010800040101010101" pitchFamily="2" charset="-122"/>
                <a:ea typeface="华文新魏" panose="02010800040101010101" pitchFamily="2" charset="-122"/>
              </a:endParaRPr>
            </a:p>
          </p:txBody>
        </p:sp>
        <p:sp>
          <p:nvSpPr>
            <p:cNvPr id="12" name="文本框 11">
              <a:extLst>
                <a:ext uri="{FF2B5EF4-FFF2-40B4-BE49-F238E27FC236}">
                  <a16:creationId xmlns:a16="http://schemas.microsoft.com/office/drawing/2014/main" id="{229B9F5E-F488-41A2-AB27-84F61D2655F0}"/>
                </a:ext>
              </a:extLst>
            </p:cNvPr>
            <p:cNvSpPr txBox="1"/>
            <p:nvPr/>
          </p:nvSpPr>
          <p:spPr>
            <a:xfrm>
              <a:off x="3481137" y="1202976"/>
              <a:ext cx="737955" cy="369332"/>
            </a:xfrm>
            <a:prstGeom prst="rect">
              <a:avLst/>
            </a:prstGeom>
            <a:noFill/>
          </p:spPr>
          <p:txBody>
            <a:bodyPr wrap="square" rtlCol="0">
              <a:spAutoFit/>
            </a:bodyPr>
            <a:lstStyle/>
            <a:p>
              <a:r>
                <a:rPr lang="zh-CN" altLang="en-US" dirty="0">
                  <a:latin typeface="华文新魏" panose="02010800040101010101" pitchFamily="2" charset="-122"/>
                  <a:ea typeface="华文新魏" panose="02010800040101010101" pitchFamily="2" charset="-122"/>
                </a:rPr>
                <a:t>组织</a:t>
              </a:r>
            </a:p>
          </p:txBody>
        </p:sp>
      </p:grpSp>
      <p:sp>
        <p:nvSpPr>
          <p:cNvPr id="14" name="文本框 13">
            <a:extLst>
              <a:ext uri="{FF2B5EF4-FFF2-40B4-BE49-F238E27FC236}">
                <a16:creationId xmlns:a16="http://schemas.microsoft.com/office/drawing/2014/main" id="{614C1FBE-2B41-4D5A-88A6-80CEE1827CD6}"/>
              </a:ext>
            </a:extLst>
          </p:cNvPr>
          <p:cNvSpPr txBox="1"/>
          <p:nvPr/>
        </p:nvSpPr>
        <p:spPr>
          <a:xfrm>
            <a:off x="5550569" y="2426550"/>
            <a:ext cx="465221" cy="1477328"/>
          </a:xfrm>
          <a:prstGeom prst="rect">
            <a:avLst/>
          </a:prstGeom>
          <a:noFill/>
        </p:spPr>
        <p:txBody>
          <a:bodyPr wrap="square" rtlCol="0">
            <a:spAutoFit/>
          </a:bodyPr>
          <a:lstStyle/>
          <a:p>
            <a:r>
              <a:rPr lang="zh-CN" altLang="en-US" dirty="0">
                <a:latin typeface="华文新魏" panose="02010800040101010101" pitchFamily="2" charset="-122"/>
                <a:ea typeface="华文新魏" panose="02010800040101010101" pitchFamily="2" charset="-122"/>
              </a:rPr>
              <a:t>生产者团体</a:t>
            </a:r>
          </a:p>
        </p:txBody>
      </p:sp>
      <p:sp>
        <p:nvSpPr>
          <p:cNvPr id="16" name="椭圆 15">
            <a:extLst>
              <a:ext uri="{FF2B5EF4-FFF2-40B4-BE49-F238E27FC236}">
                <a16:creationId xmlns:a16="http://schemas.microsoft.com/office/drawing/2014/main" id="{3B23E59E-04A6-4D83-B0DD-0EC513505FF6}"/>
              </a:ext>
            </a:extLst>
          </p:cNvPr>
          <p:cNvSpPr/>
          <p:nvPr/>
        </p:nvSpPr>
        <p:spPr>
          <a:xfrm>
            <a:off x="8085238" y="2048848"/>
            <a:ext cx="1074839" cy="2402654"/>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solidFill>
                <a:schemeClr val="tx1"/>
              </a:solidFill>
              <a:latin typeface="华文新魏" panose="02010800040101010101" pitchFamily="2" charset="-122"/>
              <a:ea typeface="华文新魏" panose="02010800040101010101" pitchFamily="2" charset="-122"/>
            </a:endParaRPr>
          </a:p>
        </p:txBody>
      </p:sp>
      <p:sp>
        <p:nvSpPr>
          <p:cNvPr id="18" name="文本框 17">
            <a:extLst>
              <a:ext uri="{FF2B5EF4-FFF2-40B4-BE49-F238E27FC236}">
                <a16:creationId xmlns:a16="http://schemas.microsoft.com/office/drawing/2014/main" id="{8FB11B7E-6570-45EE-B766-4DA5F369EBC8}"/>
              </a:ext>
            </a:extLst>
          </p:cNvPr>
          <p:cNvSpPr txBox="1"/>
          <p:nvPr/>
        </p:nvSpPr>
        <p:spPr>
          <a:xfrm>
            <a:off x="8390039" y="2506578"/>
            <a:ext cx="465221" cy="1477328"/>
          </a:xfrm>
          <a:prstGeom prst="rect">
            <a:avLst/>
          </a:prstGeom>
          <a:noFill/>
        </p:spPr>
        <p:txBody>
          <a:bodyPr wrap="square" rtlCol="0">
            <a:spAutoFit/>
          </a:bodyPr>
          <a:lstStyle/>
          <a:p>
            <a:r>
              <a:rPr lang="zh-CN" altLang="en-US" dirty="0">
                <a:latin typeface="华文新魏" panose="02010800040101010101" pitchFamily="2" charset="-122"/>
                <a:ea typeface="华文新魏" panose="02010800040101010101" pitchFamily="2" charset="-122"/>
              </a:rPr>
              <a:t>生产者团体</a:t>
            </a:r>
          </a:p>
        </p:txBody>
      </p:sp>
      <p:grpSp>
        <p:nvGrpSpPr>
          <p:cNvPr id="20" name="组合 19">
            <a:extLst>
              <a:ext uri="{FF2B5EF4-FFF2-40B4-BE49-F238E27FC236}">
                <a16:creationId xmlns:a16="http://schemas.microsoft.com/office/drawing/2014/main" id="{38DF1FB4-0D7A-4A1D-9E71-06D7B1DD10E6}"/>
              </a:ext>
            </a:extLst>
          </p:cNvPr>
          <p:cNvGrpSpPr/>
          <p:nvPr/>
        </p:nvGrpSpPr>
        <p:grpSpPr>
          <a:xfrm>
            <a:off x="1315453" y="2939534"/>
            <a:ext cx="2165684" cy="930442"/>
            <a:chOff x="882316" y="834189"/>
            <a:chExt cx="2165684" cy="930442"/>
          </a:xfrm>
        </p:grpSpPr>
        <p:sp>
          <p:nvSpPr>
            <p:cNvPr id="21" name="椭圆 20">
              <a:extLst>
                <a:ext uri="{FF2B5EF4-FFF2-40B4-BE49-F238E27FC236}">
                  <a16:creationId xmlns:a16="http://schemas.microsoft.com/office/drawing/2014/main" id="{078278F9-1D5D-42B0-B1FF-E4BC95465367}"/>
                </a:ext>
              </a:extLst>
            </p:cNvPr>
            <p:cNvSpPr/>
            <p:nvPr/>
          </p:nvSpPr>
          <p:spPr>
            <a:xfrm>
              <a:off x="882316" y="834189"/>
              <a:ext cx="2165684" cy="930442"/>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solidFill>
                  <a:schemeClr val="tx1"/>
                </a:solidFill>
                <a:latin typeface="华文新魏" panose="02010800040101010101" pitchFamily="2" charset="-122"/>
                <a:ea typeface="华文新魏" panose="02010800040101010101" pitchFamily="2" charset="-122"/>
              </a:endParaRPr>
            </a:p>
          </p:txBody>
        </p:sp>
        <p:sp>
          <p:nvSpPr>
            <p:cNvPr id="22" name="文本框 21">
              <a:extLst>
                <a:ext uri="{FF2B5EF4-FFF2-40B4-BE49-F238E27FC236}">
                  <a16:creationId xmlns:a16="http://schemas.microsoft.com/office/drawing/2014/main" id="{DFAFCBEC-A950-4DF0-8AE3-31CD3BFAE454}"/>
                </a:ext>
              </a:extLst>
            </p:cNvPr>
            <p:cNvSpPr txBox="1"/>
            <p:nvPr/>
          </p:nvSpPr>
          <p:spPr>
            <a:xfrm>
              <a:off x="1331495" y="1114744"/>
              <a:ext cx="1315452" cy="369332"/>
            </a:xfrm>
            <a:prstGeom prst="rect">
              <a:avLst/>
            </a:prstGeom>
            <a:noFill/>
          </p:spPr>
          <p:txBody>
            <a:bodyPr wrap="square" rtlCol="0">
              <a:spAutoFit/>
            </a:bodyPr>
            <a:lstStyle/>
            <a:p>
              <a:pPr algn="ctr"/>
              <a:r>
                <a:rPr lang="zh-CN" altLang="en-US" dirty="0">
                  <a:latin typeface="华文新魏" panose="02010800040101010101" pitchFamily="2" charset="-122"/>
                  <a:ea typeface="华文新魏" panose="02010800040101010101" pitchFamily="2" charset="-122"/>
                </a:rPr>
                <a:t>生产业者</a:t>
              </a:r>
            </a:p>
          </p:txBody>
        </p:sp>
      </p:grpSp>
      <p:grpSp>
        <p:nvGrpSpPr>
          <p:cNvPr id="23" name="组合 22">
            <a:extLst>
              <a:ext uri="{FF2B5EF4-FFF2-40B4-BE49-F238E27FC236}">
                <a16:creationId xmlns:a16="http://schemas.microsoft.com/office/drawing/2014/main" id="{01E6E853-F6FE-4F40-A41B-2928D37EC122}"/>
              </a:ext>
            </a:extLst>
          </p:cNvPr>
          <p:cNvGrpSpPr/>
          <p:nvPr/>
        </p:nvGrpSpPr>
        <p:grpSpPr>
          <a:xfrm>
            <a:off x="1339516" y="4150531"/>
            <a:ext cx="2165684" cy="930442"/>
            <a:chOff x="882316" y="834189"/>
            <a:chExt cx="2165684" cy="930442"/>
          </a:xfrm>
        </p:grpSpPr>
        <p:sp>
          <p:nvSpPr>
            <p:cNvPr id="24" name="椭圆 23">
              <a:extLst>
                <a:ext uri="{FF2B5EF4-FFF2-40B4-BE49-F238E27FC236}">
                  <a16:creationId xmlns:a16="http://schemas.microsoft.com/office/drawing/2014/main" id="{DDF2CCD8-5141-4900-A946-8C639996F3C5}"/>
                </a:ext>
              </a:extLst>
            </p:cNvPr>
            <p:cNvSpPr/>
            <p:nvPr/>
          </p:nvSpPr>
          <p:spPr>
            <a:xfrm>
              <a:off x="882316" y="834189"/>
              <a:ext cx="2165684" cy="930442"/>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solidFill>
                  <a:schemeClr val="tx1"/>
                </a:solidFill>
                <a:latin typeface="华文新魏" panose="02010800040101010101" pitchFamily="2" charset="-122"/>
                <a:ea typeface="华文新魏" panose="02010800040101010101" pitchFamily="2" charset="-122"/>
              </a:endParaRPr>
            </a:p>
          </p:txBody>
        </p:sp>
        <p:sp>
          <p:nvSpPr>
            <p:cNvPr id="25" name="文本框 24">
              <a:extLst>
                <a:ext uri="{FF2B5EF4-FFF2-40B4-BE49-F238E27FC236}">
                  <a16:creationId xmlns:a16="http://schemas.microsoft.com/office/drawing/2014/main" id="{B4F78868-AC65-436F-AF89-0463AFEBDEB1}"/>
                </a:ext>
              </a:extLst>
            </p:cNvPr>
            <p:cNvSpPr txBox="1"/>
            <p:nvPr/>
          </p:nvSpPr>
          <p:spPr>
            <a:xfrm>
              <a:off x="1331495" y="1114744"/>
              <a:ext cx="1315452" cy="369332"/>
            </a:xfrm>
            <a:prstGeom prst="rect">
              <a:avLst/>
            </a:prstGeom>
            <a:noFill/>
          </p:spPr>
          <p:txBody>
            <a:bodyPr wrap="square" rtlCol="0">
              <a:spAutoFit/>
            </a:bodyPr>
            <a:lstStyle/>
            <a:p>
              <a:pPr algn="ctr"/>
              <a:r>
                <a:rPr lang="zh-CN" altLang="en-US" dirty="0">
                  <a:latin typeface="华文新魏" panose="02010800040101010101" pitchFamily="2" charset="-122"/>
                  <a:ea typeface="华文新魏" panose="02010800040101010101" pitchFamily="2" charset="-122"/>
                </a:rPr>
                <a:t>生产业者</a:t>
              </a:r>
            </a:p>
          </p:txBody>
        </p:sp>
      </p:grpSp>
      <p:grpSp>
        <p:nvGrpSpPr>
          <p:cNvPr id="26" name="组合 25">
            <a:extLst>
              <a:ext uri="{FF2B5EF4-FFF2-40B4-BE49-F238E27FC236}">
                <a16:creationId xmlns:a16="http://schemas.microsoft.com/office/drawing/2014/main" id="{E8ADE432-3752-462C-A31A-7D8B9CA65E40}"/>
              </a:ext>
            </a:extLst>
          </p:cNvPr>
          <p:cNvGrpSpPr/>
          <p:nvPr/>
        </p:nvGrpSpPr>
        <p:grpSpPr>
          <a:xfrm>
            <a:off x="3697705" y="3060031"/>
            <a:ext cx="1331495" cy="529390"/>
            <a:chOff x="3256547" y="1122947"/>
            <a:chExt cx="1331495" cy="529390"/>
          </a:xfrm>
        </p:grpSpPr>
        <p:sp>
          <p:nvSpPr>
            <p:cNvPr id="27" name="箭头: 右 26">
              <a:extLst>
                <a:ext uri="{FF2B5EF4-FFF2-40B4-BE49-F238E27FC236}">
                  <a16:creationId xmlns:a16="http://schemas.microsoft.com/office/drawing/2014/main" id="{0922F6DB-9A4A-440E-ADF2-2AE5BD7B414C}"/>
                </a:ext>
              </a:extLst>
            </p:cNvPr>
            <p:cNvSpPr/>
            <p:nvPr/>
          </p:nvSpPr>
          <p:spPr>
            <a:xfrm>
              <a:off x="3256547" y="1122947"/>
              <a:ext cx="1331495" cy="529390"/>
            </a:xfrm>
            <a:prstGeom prst="rightArrow">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solidFill>
                  <a:schemeClr val="tx1"/>
                </a:solidFill>
                <a:latin typeface="华文新魏" panose="02010800040101010101" pitchFamily="2" charset="-122"/>
                <a:ea typeface="华文新魏" panose="02010800040101010101" pitchFamily="2" charset="-122"/>
              </a:endParaRPr>
            </a:p>
          </p:txBody>
        </p:sp>
        <p:sp>
          <p:nvSpPr>
            <p:cNvPr id="28" name="文本框 27">
              <a:extLst>
                <a:ext uri="{FF2B5EF4-FFF2-40B4-BE49-F238E27FC236}">
                  <a16:creationId xmlns:a16="http://schemas.microsoft.com/office/drawing/2014/main" id="{0BBA60C2-0234-44F8-887E-5708DB71639C}"/>
                </a:ext>
              </a:extLst>
            </p:cNvPr>
            <p:cNvSpPr txBox="1"/>
            <p:nvPr/>
          </p:nvSpPr>
          <p:spPr>
            <a:xfrm>
              <a:off x="3481137" y="1202976"/>
              <a:ext cx="737955" cy="369332"/>
            </a:xfrm>
            <a:prstGeom prst="rect">
              <a:avLst/>
            </a:prstGeom>
            <a:noFill/>
          </p:spPr>
          <p:txBody>
            <a:bodyPr wrap="square" rtlCol="0">
              <a:spAutoFit/>
            </a:bodyPr>
            <a:lstStyle/>
            <a:p>
              <a:r>
                <a:rPr lang="zh-CN" altLang="en-US" dirty="0">
                  <a:latin typeface="华文新魏" panose="02010800040101010101" pitchFamily="2" charset="-122"/>
                  <a:ea typeface="华文新魏" panose="02010800040101010101" pitchFamily="2" charset="-122"/>
                </a:rPr>
                <a:t>组织</a:t>
              </a:r>
            </a:p>
          </p:txBody>
        </p:sp>
      </p:grpSp>
      <p:grpSp>
        <p:nvGrpSpPr>
          <p:cNvPr id="29" name="组合 28">
            <a:extLst>
              <a:ext uri="{FF2B5EF4-FFF2-40B4-BE49-F238E27FC236}">
                <a16:creationId xmlns:a16="http://schemas.microsoft.com/office/drawing/2014/main" id="{2E9BA821-9990-4366-8A13-2AA07CEA3CF3}"/>
              </a:ext>
            </a:extLst>
          </p:cNvPr>
          <p:cNvGrpSpPr/>
          <p:nvPr/>
        </p:nvGrpSpPr>
        <p:grpSpPr>
          <a:xfrm rot="20423609">
            <a:off x="3777924" y="4079977"/>
            <a:ext cx="1331495" cy="529390"/>
            <a:chOff x="3256547" y="1122947"/>
            <a:chExt cx="1331495" cy="529390"/>
          </a:xfrm>
        </p:grpSpPr>
        <p:sp>
          <p:nvSpPr>
            <p:cNvPr id="30" name="箭头: 右 29">
              <a:extLst>
                <a:ext uri="{FF2B5EF4-FFF2-40B4-BE49-F238E27FC236}">
                  <a16:creationId xmlns:a16="http://schemas.microsoft.com/office/drawing/2014/main" id="{F7318A06-9CBE-4567-891D-B7FD07145C91}"/>
                </a:ext>
              </a:extLst>
            </p:cNvPr>
            <p:cNvSpPr/>
            <p:nvPr/>
          </p:nvSpPr>
          <p:spPr>
            <a:xfrm>
              <a:off x="3256547" y="1122947"/>
              <a:ext cx="1331495" cy="529390"/>
            </a:xfrm>
            <a:prstGeom prst="rightArrow">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solidFill>
                  <a:schemeClr val="tx1"/>
                </a:solidFill>
                <a:latin typeface="华文新魏" panose="02010800040101010101" pitchFamily="2" charset="-122"/>
                <a:ea typeface="华文新魏" panose="02010800040101010101" pitchFamily="2" charset="-122"/>
              </a:endParaRPr>
            </a:p>
          </p:txBody>
        </p:sp>
        <p:sp>
          <p:nvSpPr>
            <p:cNvPr id="31" name="文本框 30">
              <a:extLst>
                <a:ext uri="{FF2B5EF4-FFF2-40B4-BE49-F238E27FC236}">
                  <a16:creationId xmlns:a16="http://schemas.microsoft.com/office/drawing/2014/main" id="{03E2362C-9733-4AB1-9F32-0DF944D79191}"/>
                </a:ext>
              </a:extLst>
            </p:cNvPr>
            <p:cNvSpPr txBox="1"/>
            <p:nvPr/>
          </p:nvSpPr>
          <p:spPr>
            <a:xfrm>
              <a:off x="3481137" y="1202976"/>
              <a:ext cx="737955" cy="369332"/>
            </a:xfrm>
            <a:prstGeom prst="rect">
              <a:avLst/>
            </a:prstGeom>
            <a:noFill/>
          </p:spPr>
          <p:txBody>
            <a:bodyPr wrap="square" rtlCol="0">
              <a:spAutoFit/>
            </a:bodyPr>
            <a:lstStyle/>
            <a:p>
              <a:r>
                <a:rPr lang="zh-CN" altLang="en-US" dirty="0">
                  <a:latin typeface="华文新魏" panose="02010800040101010101" pitchFamily="2" charset="-122"/>
                  <a:ea typeface="华文新魏" panose="02010800040101010101" pitchFamily="2" charset="-122"/>
                </a:rPr>
                <a:t>组织</a:t>
              </a:r>
            </a:p>
          </p:txBody>
        </p:sp>
      </p:grpSp>
      <p:sp>
        <p:nvSpPr>
          <p:cNvPr id="33" name="箭头: 右 32">
            <a:extLst>
              <a:ext uri="{FF2B5EF4-FFF2-40B4-BE49-F238E27FC236}">
                <a16:creationId xmlns:a16="http://schemas.microsoft.com/office/drawing/2014/main" id="{C6DB6C21-7CCF-43AA-82F3-8E044E648054}"/>
              </a:ext>
            </a:extLst>
          </p:cNvPr>
          <p:cNvSpPr/>
          <p:nvPr/>
        </p:nvSpPr>
        <p:spPr>
          <a:xfrm>
            <a:off x="6376763" y="2707105"/>
            <a:ext cx="1652319" cy="882316"/>
          </a:xfrm>
          <a:prstGeom prst="rightArrow">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solidFill>
                <a:schemeClr val="tx1"/>
              </a:solidFill>
              <a:latin typeface="华文新魏" panose="02010800040101010101" pitchFamily="2" charset="-122"/>
              <a:ea typeface="华文新魏" panose="02010800040101010101" pitchFamily="2" charset="-122"/>
            </a:endParaRPr>
          </a:p>
        </p:txBody>
      </p:sp>
      <p:sp>
        <p:nvSpPr>
          <p:cNvPr id="34" name="文本框 33">
            <a:extLst>
              <a:ext uri="{FF2B5EF4-FFF2-40B4-BE49-F238E27FC236}">
                <a16:creationId xmlns:a16="http://schemas.microsoft.com/office/drawing/2014/main" id="{A71AEE4A-EA5F-497F-A035-366F1AE5CFB3}"/>
              </a:ext>
            </a:extLst>
          </p:cNvPr>
          <p:cNvSpPr txBox="1"/>
          <p:nvPr/>
        </p:nvSpPr>
        <p:spPr>
          <a:xfrm>
            <a:off x="6529137" y="2963597"/>
            <a:ext cx="1251284" cy="369332"/>
          </a:xfrm>
          <a:prstGeom prst="rect">
            <a:avLst/>
          </a:prstGeom>
          <a:noFill/>
        </p:spPr>
        <p:txBody>
          <a:bodyPr wrap="square" rtlCol="0">
            <a:spAutoFit/>
          </a:bodyPr>
          <a:lstStyle/>
          <a:p>
            <a:r>
              <a:rPr lang="zh-CN" altLang="en-US" dirty="0">
                <a:latin typeface="华文新魏" panose="02010800040101010101" pitchFamily="2" charset="-122"/>
                <a:ea typeface="华文新魏" panose="02010800040101010101" pitchFamily="2" charset="-122"/>
              </a:rPr>
              <a:t>登记申请</a:t>
            </a:r>
          </a:p>
        </p:txBody>
      </p:sp>
      <p:sp>
        <p:nvSpPr>
          <p:cNvPr id="36" name="箭头: 右 35">
            <a:extLst>
              <a:ext uri="{FF2B5EF4-FFF2-40B4-BE49-F238E27FC236}">
                <a16:creationId xmlns:a16="http://schemas.microsoft.com/office/drawing/2014/main" id="{9B223968-40A7-4B9A-9D43-DCD2A52FC774}"/>
              </a:ext>
            </a:extLst>
          </p:cNvPr>
          <p:cNvSpPr/>
          <p:nvPr/>
        </p:nvSpPr>
        <p:spPr>
          <a:xfrm>
            <a:off x="9216233" y="2735524"/>
            <a:ext cx="1652319" cy="882316"/>
          </a:xfrm>
          <a:prstGeom prst="rightArrow">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solidFill>
                <a:schemeClr val="tx1"/>
              </a:solidFill>
              <a:latin typeface="华文新魏" panose="02010800040101010101" pitchFamily="2" charset="-122"/>
              <a:ea typeface="华文新魏" panose="02010800040101010101" pitchFamily="2" charset="-122"/>
            </a:endParaRPr>
          </a:p>
        </p:txBody>
      </p:sp>
      <p:sp>
        <p:nvSpPr>
          <p:cNvPr id="38" name="文本框 37">
            <a:extLst>
              <a:ext uri="{FF2B5EF4-FFF2-40B4-BE49-F238E27FC236}">
                <a16:creationId xmlns:a16="http://schemas.microsoft.com/office/drawing/2014/main" id="{4B8D20F6-A70F-4E09-A36B-FDB6239B8995}"/>
              </a:ext>
            </a:extLst>
          </p:cNvPr>
          <p:cNvSpPr txBox="1"/>
          <p:nvPr/>
        </p:nvSpPr>
        <p:spPr>
          <a:xfrm>
            <a:off x="9561095" y="2963597"/>
            <a:ext cx="1251284" cy="369332"/>
          </a:xfrm>
          <a:prstGeom prst="rect">
            <a:avLst/>
          </a:prstGeom>
          <a:noFill/>
        </p:spPr>
        <p:txBody>
          <a:bodyPr wrap="square" rtlCol="0">
            <a:spAutoFit/>
          </a:bodyPr>
          <a:lstStyle/>
          <a:p>
            <a:r>
              <a:rPr lang="zh-CN" altLang="en-US" dirty="0">
                <a:latin typeface="华文新魏" panose="02010800040101010101" pitchFamily="2" charset="-122"/>
                <a:ea typeface="华文新魏" panose="02010800040101010101" pitchFamily="2" charset="-122"/>
              </a:rPr>
              <a:t>审查</a:t>
            </a:r>
          </a:p>
        </p:txBody>
      </p:sp>
      <p:sp>
        <p:nvSpPr>
          <p:cNvPr id="39" name="矩形: 圆角 38">
            <a:extLst>
              <a:ext uri="{FF2B5EF4-FFF2-40B4-BE49-F238E27FC236}">
                <a16:creationId xmlns:a16="http://schemas.microsoft.com/office/drawing/2014/main" id="{1BAC8F92-D6BB-4F40-A9C9-6051E76E222B}"/>
              </a:ext>
            </a:extLst>
          </p:cNvPr>
          <p:cNvSpPr/>
          <p:nvPr/>
        </p:nvSpPr>
        <p:spPr>
          <a:xfrm>
            <a:off x="10868552" y="1989146"/>
            <a:ext cx="874269" cy="2161385"/>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solidFill>
                <a:schemeClr val="tx1"/>
              </a:solidFill>
              <a:latin typeface="华文新魏" panose="02010800040101010101" pitchFamily="2" charset="-122"/>
              <a:ea typeface="华文新魏" panose="02010800040101010101" pitchFamily="2" charset="-122"/>
            </a:endParaRPr>
          </a:p>
        </p:txBody>
      </p:sp>
      <p:sp>
        <p:nvSpPr>
          <p:cNvPr id="40" name="文本框 39">
            <a:extLst>
              <a:ext uri="{FF2B5EF4-FFF2-40B4-BE49-F238E27FC236}">
                <a16:creationId xmlns:a16="http://schemas.microsoft.com/office/drawing/2014/main" id="{85A297A1-C0E9-4A43-9565-717BE899AABC}"/>
              </a:ext>
            </a:extLst>
          </p:cNvPr>
          <p:cNvSpPr txBox="1"/>
          <p:nvPr/>
        </p:nvSpPr>
        <p:spPr>
          <a:xfrm>
            <a:off x="11104693" y="2358478"/>
            <a:ext cx="461665" cy="1511498"/>
          </a:xfrm>
          <a:prstGeom prst="rect">
            <a:avLst/>
          </a:prstGeom>
          <a:noFill/>
        </p:spPr>
        <p:txBody>
          <a:bodyPr vert="eaVert" wrap="square" rtlCol="0">
            <a:spAutoFit/>
          </a:bodyPr>
          <a:lstStyle/>
          <a:p>
            <a:r>
              <a:rPr lang="zh-CN" altLang="en-US" dirty="0">
                <a:latin typeface="华文新魏" panose="02010800040101010101" pitchFamily="2" charset="-122"/>
                <a:ea typeface="华文新魏" panose="02010800040101010101" pitchFamily="2" charset="-122"/>
              </a:rPr>
              <a:t>产品登记</a:t>
            </a:r>
          </a:p>
        </p:txBody>
      </p:sp>
      <p:sp>
        <p:nvSpPr>
          <p:cNvPr id="41" name="文本框 40">
            <a:extLst>
              <a:ext uri="{FF2B5EF4-FFF2-40B4-BE49-F238E27FC236}">
                <a16:creationId xmlns:a16="http://schemas.microsoft.com/office/drawing/2014/main" id="{0DEE7459-935B-4DAF-B438-23EBB5C1C721}"/>
              </a:ext>
            </a:extLst>
          </p:cNvPr>
          <p:cNvSpPr txBox="1"/>
          <p:nvPr/>
        </p:nvSpPr>
        <p:spPr>
          <a:xfrm>
            <a:off x="940967" y="5804818"/>
            <a:ext cx="2962782" cy="369332"/>
          </a:xfrm>
          <a:prstGeom prst="rect">
            <a:avLst/>
          </a:prstGeom>
          <a:noFill/>
        </p:spPr>
        <p:txBody>
          <a:bodyPr wrap="square" rtlCol="0">
            <a:spAutoFit/>
          </a:bodyPr>
          <a:lstStyle/>
          <a:p>
            <a:r>
              <a:rPr lang="zh-CN" altLang="en-US" dirty="0">
                <a:latin typeface="华文新魏" panose="02010800040101010101" pitchFamily="2" charset="-122"/>
                <a:ea typeface="华文新魏" panose="02010800040101010101" pitchFamily="2" charset="-122"/>
              </a:rPr>
              <a:t>生产者自身不得申请登记</a:t>
            </a:r>
          </a:p>
        </p:txBody>
      </p:sp>
      <p:sp>
        <p:nvSpPr>
          <p:cNvPr id="42" name="文本框 41">
            <a:extLst>
              <a:ext uri="{FF2B5EF4-FFF2-40B4-BE49-F238E27FC236}">
                <a16:creationId xmlns:a16="http://schemas.microsoft.com/office/drawing/2014/main" id="{28EE1180-4D00-41B7-A82E-45527AF5E8AF}"/>
              </a:ext>
            </a:extLst>
          </p:cNvPr>
          <p:cNvSpPr txBox="1"/>
          <p:nvPr/>
        </p:nvSpPr>
        <p:spPr>
          <a:xfrm>
            <a:off x="4251157" y="5585331"/>
            <a:ext cx="3529264" cy="923330"/>
          </a:xfrm>
          <a:prstGeom prst="rect">
            <a:avLst/>
          </a:prstGeom>
          <a:noFill/>
        </p:spPr>
        <p:txBody>
          <a:bodyPr wrap="square" rtlCol="0">
            <a:spAutoFit/>
          </a:bodyPr>
          <a:lstStyle/>
          <a:p>
            <a:r>
              <a:rPr lang="zh-CN" altLang="en-US" dirty="0">
                <a:latin typeface="华文新魏" panose="02010800040101010101" pitchFamily="2" charset="-122"/>
                <a:ea typeface="华文新魏" panose="02010800040101010101" pitchFamily="2" charset="-122"/>
              </a:rPr>
              <a:t>生产者团体有加入退出自由</a:t>
            </a:r>
            <a:endParaRPr lang="en-US" altLang="zh-CN" dirty="0">
              <a:latin typeface="华文新魏" panose="02010800040101010101" pitchFamily="2" charset="-122"/>
              <a:ea typeface="华文新魏" panose="02010800040101010101" pitchFamily="2" charset="-122"/>
            </a:endParaRPr>
          </a:p>
          <a:p>
            <a:r>
              <a:rPr lang="zh-CN" altLang="en-US" dirty="0">
                <a:latin typeface="华文新魏" panose="02010800040101010101" pitchFamily="2" charset="-122"/>
                <a:ea typeface="华文新魏" panose="02010800040101010101" pitchFamily="2" charset="-122"/>
              </a:rPr>
              <a:t>准许生产者加盟的行业协会登记</a:t>
            </a:r>
            <a:endParaRPr lang="en-US" altLang="zh-CN" dirty="0">
              <a:latin typeface="华文新魏" panose="02010800040101010101" pitchFamily="2" charset="-122"/>
              <a:ea typeface="华文新魏" panose="02010800040101010101" pitchFamily="2" charset="-122"/>
            </a:endParaRPr>
          </a:p>
          <a:p>
            <a:r>
              <a:rPr lang="zh-CN" altLang="en-US" dirty="0">
                <a:latin typeface="华文新魏" panose="02010800040101010101" pitchFamily="2" charset="-122"/>
                <a:ea typeface="华文新魏" panose="02010800040101010101" pitchFamily="2" charset="-122"/>
              </a:rPr>
              <a:t>准许两个以上团体登记</a:t>
            </a:r>
          </a:p>
        </p:txBody>
      </p:sp>
      <p:sp>
        <p:nvSpPr>
          <p:cNvPr id="43" name="文本框 42">
            <a:extLst>
              <a:ext uri="{FF2B5EF4-FFF2-40B4-BE49-F238E27FC236}">
                <a16:creationId xmlns:a16="http://schemas.microsoft.com/office/drawing/2014/main" id="{F961C24A-B128-42C9-915D-D8B0F5C54EBC}"/>
              </a:ext>
            </a:extLst>
          </p:cNvPr>
          <p:cNvSpPr txBox="1"/>
          <p:nvPr/>
        </p:nvSpPr>
        <p:spPr>
          <a:xfrm>
            <a:off x="7868873" y="4666666"/>
            <a:ext cx="1948896" cy="1200329"/>
          </a:xfrm>
          <a:prstGeom prst="rect">
            <a:avLst/>
          </a:prstGeom>
          <a:noFill/>
        </p:spPr>
        <p:txBody>
          <a:bodyPr wrap="square" rtlCol="0">
            <a:spAutoFit/>
          </a:bodyPr>
          <a:lstStyle/>
          <a:p>
            <a:r>
              <a:rPr lang="zh-CN" altLang="en-US" dirty="0">
                <a:latin typeface="华文新魏" panose="02010800040101010101" pitchFamily="2" charset="-122"/>
                <a:ea typeface="华文新魏" panose="02010800040101010101" pitchFamily="2" charset="-122"/>
              </a:rPr>
              <a:t>申请书材料</a:t>
            </a:r>
            <a:r>
              <a:rPr lang="en-US" altLang="zh-CN" dirty="0">
                <a:latin typeface="华文新魏" panose="02010800040101010101" pitchFamily="2" charset="-122"/>
                <a:ea typeface="华文新魏" panose="02010800040101010101" pitchFamily="2" charset="-122"/>
              </a:rPr>
              <a:t>&amp;</a:t>
            </a:r>
            <a:r>
              <a:rPr lang="zh-CN" altLang="en-US" dirty="0">
                <a:latin typeface="华文新魏" panose="02010800040101010101" pitchFamily="2" charset="-122"/>
                <a:ea typeface="华文新魏" panose="02010800040101010101" pitchFamily="2" charset="-122"/>
              </a:rPr>
              <a:t>附件材料（明细书、生产过程业务管理规则）</a:t>
            </a:r>
          </a:p>
        </p:txBody>
      </p:sp>
      <p:sp>
        <p:nvSpPr>
          <p:cNvPr id="2" name="文本框 1">
            <a:extLst>
              <a:ext uri="{FF2B5EF4-FFF2-40B4-BE49-F238E27FC236}">
                <a16:creationId xmlns:a16="http://schemas.microsoft.com/office/drawing/2014/main" id="{F8725269-8918-45BB-8EDE-73DB750A3854}"/>
              </a:ext>
            </a:extLst>
          </p:cNvPr>
          <p:cNvSpPr txBox="1"/>
          <p:nvPr/>
        </p:nvSpPr>
        <p:spPr>
          <a:xfrm>
            <a:off x="689810" y="401053"/>
            <a:ext cx="4940969" cy="1077218"/>
          </a:xfrm>
          <a:prstGeom prst="rect">
            <a:avLst/>
          </a:prstGeom>
          <a:noFill/>
        </p:spPr>
        <p:txBody>
          <a:bodyPr wrap="square" rtlCol="0">
            <a:spAutoFit/>
          </a:bodyPr>
          <a:lstStyle/>
          <a:p>
            <a:r>
              <a:rPr lang="zh-CN" altLang="en-US" sz="3200" b="1" dirty="0">
                <a:latin typeface="华光楷体二_CNKI" panose="02000500000000000000" pitchFamily="2" charset="-122"/>
                <a:ea typeface="华光楷体二_CNKI" panose="02000500000000000000" pitchFamily="2" charset="-122"/>
              </a:rPr>
              <a:t>（一）地理标志的取得</a:t>
            </a:r>
            <a:endParaRPr lang="en-US" altLang="zh-CN" sz="3200" b="1" dirty="0">
              <a:latin typeface="华光楷体二_CNKI" panose="02000500000000000000" pitchFamily="2" charset="-122"/>
              <a:ea typeface="华光楷体二_CNKI" panose="02000500000000000000" pitchFamily="2" charset="-122"/>
            </a:endParaRPr>
          </a:p>
          <a:p>
            <a:r>
              <a:rPr lang="en-US" altLang="zh-CN" sz="3200" b="1" dirty="0">
                <a:latin typeface="华光楷体二_CNKI" panose="02000500000000000000" pitchFamily="2" charset="-122"/>
                <a:ea typeface="华光楷体二_CNKI" panose="02000500000000000000" pitchFamily="2" charset="-122"/>
              </a:rPr>
              <a:t>        </a:t>
            </a:r>
            <a:r>
              <a:rPr lang="en-US" altLang="zh-CN" sz="2800" dirty="0">
                <a:latin typeface="华光楷体二_CNKI" panose="02000500000000000000" pitchFamily="2" charset="-122"/>
                <a:ea typeface="华光楷体二_CNKI" panose="02000500000000000000" pitchFamily="2" charset="-122"/>
              </a:rPr>
              <a:t>1.</a:t>
            </a:r>
            <a:r>
              <a:rPr lang="zh-CN" altLang="en-US" sz="2800" dirty="0">
                <a:latin typeface="华光楷体二_CNKI" panose="02000500000000000000" pitchFamily="2" charset="-122"/>
                <a:ea typeface="华光楷体二_CNKI" panose="02000500000000000000" pitchFamily="2" charset="-122"/>
              </a:rPr>
              <a:t>申请主体</a:t>
            </a:r>
          </a:p>
        </p:txBody>
      </p:sp>
      <p:pic>
        <p:nvPicPr>
          <p:cNvPr id="3" name="图片 2">
            <a:extLst>
              <a:ext uri="{FF2B5EF4-FFF2-40B4-BE49-F238E27FC236}">
                <a16:creationId xmlns:a16="http://schemas.microsoft.com/office/drawing/2014/main" id="{D65D57C2-2CE8-4EDB-A861-C35EADCCEF7F}"/>
              </a:ext>
            </a:extLst>
          </p:cNvPr>
          <p:cNvPicPr>
            <a:picLocks noChangeAspect="1"/>
          </p:cNvPicPr>
          <p:nvPr/>
        </p:nvPicPr>
        <p:blipFill>
          <a:blip r:embed="rId2"/>
          <a:stretch>
            <a:fillRect/>
          </a:stretch>
        </p:blipFill>
        <p:spPr>
          <a:xfrm>
            <a:off x="9160077" y="116859"/>
            <a:ext cx="3036071" cy="719390"/>
          </a:xfrm>
          <a:prstGeom prst="rect">
            <a:avLst/>
          </a:prstGeom>
        </p:spPr>
      </p:pic>
    </p:spTree>
    <p:extLst>
      <p:ext uri="{BB962C8B-B14F-4D97-AF65-F5344CB8AC3E}">
        <p14:creationId xmlns:p14="http://schemas.microsoft.com/office/powerpoint/2010/main" val="2218861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pPr rtl="0"/>
            <a:r>
              <a:rPr lang="en-US" altLang="zh-CN" dirty="0"/>
              <a:t>2.</a:t>
            </a:r>
            <a:r>
              <a:rPr lang="zh-CN" altLang="en-US" dirty="0"/>
              <a:t>申请材料</a:t>
            </a:r>
          </a:p>
        </p:txBody>
      </p:sp>
      <p:graphicFrame>
        <p:nvGraphicFramePr>
          <p:cNvPr id="15" name="表 14">
            <a:extLst>
              <a:ext uri="{FF2B5EF4-FFF2-40B4-BE49-F238E27FC236}">
                <a16:creationId xmlns:a16="http://schemas.microsoft.com/office/drawing/2014/main" id="{6CDC9C35-D466-4519-B3DE-03055872857E}"/>
              </a:ext>
            </a:extLst>
          </p:cNvPr>
          <p:cNvGraphicFramePr>
            <a:graphicFrameLocks noGrp="1"/>
          </p:cNvGraphicFramePr>
          <p:nvPr>
            <p:extLst>
              <p:ext uri="{D42A27DB-BD31-4B8C-83A1-F6EECF244321}">
                <p14:modId xmlns:p14="http://schemas.microsoft.com/office/powerpoint/2010/main" val="1429190393"/>
              </p:ext>
            </p:extLst>
          </p:nvPr>
        </p:nvGraphicFramePr>
        <p:xfrm>
          <a:off x="1089527" y="1289259"/>
          <a:ext cx="9887759" cy="4553802"/>
        </p:xfrm>
        <a:graphic>
          <a:graphicData uri="http://schemas.openxmlformats.org/drawingml/2006/table">
            <a:tbl>
              <a:tblPr firstRow="1" bandRow="1">
                <a:tableStyleId>{5C22544A-7EE6-4342-B048-85BDC9FD1C3A}</a:tableStyleId>
              </a:tblPr>
              <a:tblGrid>
                <a:gridCol w="3049336">
                  <a:extLst>
                    <a:ext uri="{9D8B030D-6E8A-4147-A177-3AD203B41FA5}">
                      <a16:colId xmlns:a16="http://schemas.microsoft.com/office/drawing/2014/main" val="2071492987"/>
                    </a:ext>
                  </a:extLst>
                </a:gridCol>
                <a:gridCol w="3785937">
                  <a:extLst>
                    <a:ext uri="{9D8B030D-6E8A-4147-A177-3AD203B41FA5}">
                      <a16:colId xmlns:a16="http://schemas.microsoft.com/office/drawing/2014/main" val="69624285"/>
                    </a:ext>
                  </a:extLst>
                </a:gridCol>
                <a:gridCol w="3052486">
                  <a:extLst>
                    <a:ext uri="{9D8B030D-6E8A-4147-A177-3AD203B41FA5}">
                      <a16:colId xmlns:a16="http://schemas.microsoft.com/office/drawing/2014/main" val="3007106312"/>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zh-CN" b="1" dirty="0">
                        <a:solidFill>
                          <a:schemeClr val="accent1">
                            <a:lumMod val="50000"/>
                          </a:schemeClr>
                        </a:solidFill>
                        <a:latin typeface="华文新魏" panose="02010800040101010101" pitchFamily="2" charset="-122"/>
                        <a:ea typeface="华文新魏" panose="02010800040101010101" pitchFamily="2" charset="-12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b="1" dirty="0">
                          <a:solidFill>
                            <a:schemeClr val="accent1">
                              <a:lumMod val="50000"/>
                            </a:schemeClr>
                          </a:solidFill>
                          <a:latin typeface="华文新魏" panose="02010800040101010101" pitchFamily="2" charset="-122"/>
                          <a:ea typeface="华文新魏" panose="02010800040101010101" pitchFamily="2" charset="-122"/>
                        </a:rPr>
                        <a:t>应当提交的材料</a:t>
                      </a:r>
                    </a:p>
                    <a:p>
                      <a:pPr algn="ctr" rtl="0"/>
                      <a:endParaRPr lang="en-GB" b="1" dirty="0">
                        <a:solidFill>
                          <a:schemeClr val="tx1"/>
                        </a:solidFill>
                        <a:latin typeface="华文新魏" panose="02010800040101010101" pitchFamily="2" charset="-122"/>
                        <a:ea typeface="华文新魏" panose="02010800040101010101" pitchFamily="2" charset="-122"/>
                      </a:endParaRPr>
                    </a:p>
                  </a:txBody>
                  <a:tcPr anchor="ct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b="1" dirty="0">
                          <a:solidFill>
                            <a:schemeClr val="accent1">
                              <a:lumMod val="50000"/>
                            </a:schemeClr>
                          </a:solidFill>
                          <a:latin typeface="华文新魏" panose="02010800040101010101" pitchFamily="2" charset="-122"/>
                          <a:ea typeface="华文新魏" panose="02010800040101010101" pitchFamily="2" charset="-122"/>
                        </a:rPr>
                        <a:t> 应当随附的材料</a:t>
                      </a:r>
                      <a:endParaRPr lang="en-US" altLang="zh-CN" b="1" dirty="0">
                        <a:solidFill>
                          <a:schemeClr val="accent1">
                            <a:lumMod val="50000"/>
                          </a:schemeClr>
                        </a:solidFill>
                        <a:latin typeface="华文新魏" panose="02010800040101010101" pitchFamily="2" charset="-122"/>
                        <a:ea typeface="华文新魏" panose="02010800040101010101" pitchFamily="2" charset="-122"/>
                      </a:endParaRPr>
                    </a:p>
                  </a:txBody>
                  <a:tcPr anchor="ct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b="1" dirty="0">
                          <a:solidFill>
                            <a:schemeClr val="accent1">
                              <a:lumMod val="50000"/>
                            </a:schemeClr>
                          </a:solidFill>
                          <a:latin typeface="华文新魏" panose="02010800040101010101" pitchFamily="2" charset="-122"/>
                          <a:ea typeface="华文新魏" panose="02010800040101010101" pitchFamily="2" charset="-122"/>
                        </a:rPr>
                        <a:t>审查过程必要的材料</a:t>
                      </a:r>
                      <a:endParaRPr lang="en-GB" b="1" dirty="0">
                        <a:solidFill>
                          <a:schemeClr val="accent1">
                            <a:lumMod val="50000"/>
                          </a:schemeClr>
                        </a:solidFill>
                        <a:latin typeface="华文新魏" panose="02010800040101010101" pitchFamily="2" charset="-122"/>
                        <a:ea typeface="华文新魏" panose="02010800040101010101" pitchFamily="2" charset="-122"/>
                      </a:endParaRPr>
                    </a:p>
                  </a:txBody>
                  <a:tcPr anchor="ct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noFill/>
                  </a:tcPr>
                </a:tc>
                <a:extLst>
                  <a:ext uri="{0D108BD9-81ED-4DB2-BD59-A6C34878D82A}">
                    <a16:rowId xmlns:a16="http://schemas.microsoft.com/office/drawing/2014/main" val="2816349847"/>
                  </a:ext>
                </a:extLst>
              </a:tr>
              <a:tr h="908334">
                <a:tc>
                  <a:txBody>
                    <a:bodyPr/>
                    <a:lstStyle/>
                    <a:p>
                      <a:pPr algn="ctr" rtl="0"/>
                      <a:r>
                        <a:rPr lang="zh-CN" altLang="en-US" dirty="0">
                          <a:latin typeface="华文新魏" panose="02010800040101010101" pitchFamily="2" charset="-122"/>
                          <a:ea typeface="华文新魏" panose="02010800040101010101" pitchFamily="2" charset="-122"/>
                        </a:rPr>
                        <a:t>组织的地址和管理人信息</a:t>
                      </a:r>
                      <a:endParaRPr lang="en-US" altLang="zh-CN" dirty="0">
                        <a:latin typeface="华文新魏" panose="02010800040101010101" pitchFamily="2" charset="-122"/>
                        <a:ea typeface="华文新魏" panose="02010800040101010101" pitchFamily="2" charset="-122"/>
                      </a:endParaRPr>
                    </a:p>
                  </a:txBody>
                  <a:tcPr anchor="ctr">
                    <a:lnT w="28575" cap="flat" cmpd="sng" algn="ctr">
                      <a:solidFill>
                        <a:schemeClr val="accent1">
                          <a:lumMod val="50000"/>
                        </a:schemeClr>
                      </a:solidFill>
                      <a:prstDash val="solid"/>
                      <a:round/>
                      <a:headEnd type="none" w="med" len="med"/>
                      <a:tailEnd type="none" w="med" len="med"/>
                    </a:lnT>
                    <a:solidFill>
                      <a:schemeClr val="bg1">
                        <a:lumMod val="95000"/>
                      </a:schemeClr>
                    </a:solidFill>
                  </a:tcPr>
                </a:tc>
                <a:tc>
                  <a:txBody>
                    <a:bodyPr/>
                    <a:lstStyle/>
                    <a:p>
                      <a:pPr algn="ctr" rtl="0"/>
                      <a:r>
                        <a:rPr lang="en-US" altLang="zh-CN" dirty="0">
                          <a:latin typeface="华文新魏" panose="02010800040101010101" pitchFamily="2" charset="-122"/>
                          <a:ea typeface="华文新魏" panose="02010800040101010101" pitchFamily="2" charset="-122"/>
                        </a:rPr>
                        <a:t>《</a:t>
                      </a:r>
                      <a:r>
                        <a:rPr lang="zh-CN" altLang="en-US" dirty="0">
                          <a:latin typeface="华文新魏" panose="02010800040101010101" pitchFamily="2" charset="-122"/>
                          <a:ea typeface="华文新魏" panose="02010800040101010101" pitchFamily="2" charset="-122"/>
                        </a:rPr>
                        <a:t>明细书</a:t>
                      </a:r>
                      <a:r>
                        <a:rPr lang="en-US" altLang="zh-CN" dirty="0">
                          <a:latin typeface="华文新魏" panose="02010800040101010101" pitchFamily="2" charset="-122"/>
                          <a:ea typeface="华文新魏" panose="02010800040101010101" pitchFamily="2" charset="-122"/>
                        </a:rPr>
                        <a:t>》</a:t>
                      </a:r>
                      <a:endParaRPr lang="ja-JP" altLang="en-US" dirty="0">
                        <a:latin typeface="华文新魏" panose="02010800040101010101" pitchFamily="2" charset="-122"/>
                        <a:ea typeface="华文新魏" panose="02010800040101010101" pitchFamily="2" charset="-122"/>
                      </a:endParaRPr>
                    </a:p>
                  </a:txBody>
                  <a:tcPr anchor="ctr">
                    <a:lnT w="28575" cap="flat" cmpd="sng" algn="ctr">
                      <a:solidFill>
                        <a:schemeClr val="accent1">
                          <a:lumMod val="50000"/>
                        </a:schemeClr>
                      </a:solidFill>
                      <a:prstDash val="solid"/>
                      <a:round/>
                      <a:headEnd type="none" w="med" len="med"/>
                      <a:tailEnd type="none" w="med" len="med"/>
                    </a:lnT>
                    <a:solidFill>
                      <a:schemeClr val="bg1">
                        <a:lumMod val="95000"/>
                      </a:schemeClr>
                    </a:solidFill>
                  </a:tcPr>
                </a:tc>
                <a:tc>
                  <a:txBody>
                    <a:bodyPr/>
                    <a:lstStyle/>
                    <a:p>
                      <a:pPr algn="ctr" rtl="0"/>
                      <a:r>
                        <a:rPr lang="zh-CN" altLang="en-US" dirty="0">
                          <a:latin typeface="华文新魏" panose="02010800040101010101" pitchFamily="2" charset="-122"/>
                          <a:ea typeface="华文新魏" panose="02010800040101010101" pitchFamily="2" charset="-122"/>
                        </a:rPr>
                        <a:t>表明产品与生产地区之间的历史，文化和环境关系的数据</a:t>
                      </a:r>
                      <a:endParaRPr lang="ja-JP" altLang="en-US" dirty="0">
                        <a:latin typeface="华文新魏" panose="02010800040101010101" pitchFamily="2" charset="-122"/>
                        <a:ea typeface="华文新魏" panose="02010800040101010101" pitchFamily="2" charset="-122"/>
                      </a:endParaRPr>
                    </a:p>
                  </a:txBody>
                  <a:tcPr anchor="ctr">
                    <a:lnT w="28575" cap="flat" cmpd="sng" algn="ctr">
                      <a:solidFill>
                        <a:schemeClr val="accent1">
                          <a:lumMod val="50000"/>
                        </a:schemeClr>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3394776631"/>
                  </a:ext>
                </a:extLst>
              </a:tr>
              <a:tr h="908334">
                <a:tc>
                  <a:txBody>
                    <a:bodyPr/>
                    <a:lstStyle/>
                    <a:p>
                      <a:pPr algn="ctr" rtl="0"/>
                      <a:r>
                        <a:rPr lang="zh-CN" altLang="en-US" dirty="0">
                          <a:latin typeface="华文新魏" panose="02010800040101010101" pitchFamily="2" charset="-122"/>
                          <a:ea typeface="华文新魏" panose="02010800040101010101" pitchFamily="2" charset="-122"/>
                        </a:rPr>
                        <a:t>申请对象的分类、名称</a:t>
                      </a:r>
                      <a:endParaRPr lang="en-GB" dirty="0">
                        <a:latin typeface="华文新魏" panose="02010800040101010101" pitchFamily="2" charset="-122"/>
                        <a:ea typeface="华文新魏" panose="02010800040101010101" pitchFamily="2" charset="-122"/>
                      </a:endParaRPr>
                    </a:p>
                  </a:txBody>
                  <a:tcPr anchor="ctr">
                    <a:solidFill>
                      <a:schemeClr val="bg1">
                        <a:lumMod val="95000"/>
                      </a:schemeClr>
                    </a:solidFill>
                  </a:tcPr>
                </a:tc>
                <a:tc>
                  <a:txBody>
                    <a:bodyPr/>
                    <a:lstStyle/>
                    <a:p>
                      <a:pPr algn="ctr" rtl="0"/>
                      <a:r>
                        <a:rPr lang="en-US" altLang="zh-CN" dirty="0">
                          <a:latin typeface="华文新魏" panose="02010800040101010101" pitchFamily="2" charset="-122"/>
                          <a:ea typeface="华文新魏" panose="02010800040101010101" pitchFamily="2" charset="-122"/>
                        </a:rPr>
                        <a:t>《</a:t>
                      </a:r>
                      <a:r>
                        <a:rPr lang="zh-CN" altLang="en-US" dirty="0">
                          <a:latin typeface="华文新魏" panose="02010800040101010101" pitchFamily="2" charset="-122"/>
                          <a:ea typeface="华文新魏" panose="02010800040101010101" pitchFamily="2" charset="-122"/>
                        </a:rPr>
                        <a:t>生产过程管理业务规</a:t>
                      </a:r>
                    </a:p>
                    <a:p>
                      <a:pPr algn="ctr" rtl="0"/>
                      <a:r>
                        <a:rPr lang="zh-CN" altLang="en-US" dirty="0">
                          <a:latin typeface="华文新魏" panose="02010800040101010101" pitchFamily="2" charset="-122"/>
                          <a:ea typeface="华文新魏" panose="02010800040101010101" pitchFamily="2" charset="-122"/>
                        </a:rPr>
                        <a:t>定</a:t>
                      </a:r>
                      <a:r>
                        <a:rPr lang="en-US" altLang="zh-CN" dirty="0">
                          <a:latin typeface="华文新魏" panose="02010800040101010101" pitchFamily="2" charset="-122"/>
                          <a:ea typeface="华文新魏" panose="02010800040101010101" pitchFamily="2" charset="-122"/>
                        </a:rPr>
                        <a:t>》</a:t>
                      </a:r>
                      <a:endParaRPr lang="ja-JP" altLang="en-US" dirty="0">
                        <a:latin typeface="华文新魏" panose="02010800040101010101" pitchFamily="2" charset="-122"/>
                        <a:ea typeface="华文新魏" panose="02010800040101010101" pitchFamily="2" charset="-122"/>
                      </a:endParaRPr>
                    </a:p>
                  </a:txBody>
                  <a:tcPr anchor="ctr">
                    <a:solidFill>
                      <a:schemeClr val="bg1">
                        <a:lumMod val="95000"/>
                      </a:schemeClr>
                    </a:solidFill>
                  </a:tcPr>
                </a:tc>
                <a:tc>
                  <a:txBody>
                    <a:bodyPr/>
                    <a:lstStyle/>
                    <a:p>
                      <a:pPr algn="ctr" rtl="0"/>
                      <a:r>
                        <a:rPr lang="zh-CN" altLang="en-US" dirty="0">
                          <a:latin typeface="华文新魏" panose="02010800040101010101" pitchFamily="2" charset="-122"/>
                          <a:ea typeface="华文新魏" panose="02010800040101010101" pitchFamily="2" charset="-122"/>
                        </a:rPr>
                        <a:t>延续二十五年以上生产历史的证明</a:t>
                      </a:r>
                      <a:endParaRPr lang="ja-JP" altLang="en-US" dirty="0">
                        <a:latin typeface="华文新魏" panose="02010800040101010101" pitchFamily="2" charset="-122"/>
                        <a:ea typeface="华文新魏" panose="02010800040101010101" pitchFamily="2" charset="-122"/>
                      </a:endParaRPr>
                    </a:p>
                  </a:txBody>
                  <a:tcPr anchor="ctr">
                    <a:solidFill>
                      <a:schemeClr val="bg1">
                        <a:lumMod val="95000"/>
                      </a:schemeClr>
                    </a:solidFill>
                  </a:tcPr>
                </a:tc>
                <a:extLst>
                  <a:ext uri="{0D108BD9-81ED-4DB2-BD59-A6C34878D82A}">
                    <a16:rowId xmlns:a16="http://schemas.microsoft.com/office/drawing/2014/main" val="1385347554"/>
                  </a:ext>
                </a:extLst>
              </a:tr>
              <a:tr h="9083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dirty="0">
                          <a:latin typeface="华文新魏" panose="02010800040101010101" pitchFamily="2" charset="-122"/>
                          <a:ea typeface="华文新魏" panose="02010800040101010101" pitchFamily="2" charset="-122"/>
                        </a:rPr>
                        <a:t>生产地、产品特性</a:t>
                      </a:r>
                      <a:endParaRPr lang="en-GB" dirty="0">
                        <a:latin typeface="华文新魏" panose="02010800040101010101" pitchFamily="2" charset="-122"/>
                        <a:ea typeface="华文新魏" panose="02010800040101010101" pitchFamily="2" charset="-122"/>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ja-JP" altLang="en-US" dirty="0">
                        <a:latin typeface="华文新魏" panose="02010800040101010101" pitchFamily="2" charset="-122"/>
                        <a:ea typeface="华文新魏" panose="02010800040101010101" pitchFamily="2" charset="-122"/>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latin typeface="华文新魏" panose="02010800040101010101" pitchFamily="2" charset="-122"/>
                        <a:ea typeface="华文新魏" panose="02010800040101010101" pitchFamily="2" charset="-122"/>
                      </a:endParaRPr>
                    </a:p>
                  </a:txBody>
                  <a:tcPr anchor="ctr">
                    <a:noFill/>
                  </a:tcPr>
                </a:tc>
                <a:extLst>
                  <a:ext uri="{0D108BD9-81ED-4DB2-BD59-A6C34878D82A}">
                    <a16:rowId xmlns:a16="http://schemas.microsoft.com/office/drawing/2014/main" val="486392679"/>
                  </a:ext>
                </a:extLst>
              </a:tr>
              <a:tr h="9083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dirty="0">
                          <a:latin typeface="华文新魏" panose="02010800040101010101" pitchFamily="2" charset="-122"/>
                          <a:ea typeface="华文新魏" panose="02010800040101010101" pitchFamily="2" charset="-122"/>
                        </a:rPr>
                        <a:t>生产方法</a:t>
                      </a:r>
                      <a:endParaRPr lang="en-GB" dirty="0">
                        <a:latin typeface="华文新魏" panose="02010800040101010101" pitchFamily="2" charset="-122"/>
                        <a:ea typeface="华文新魏" panose="02010800040101010101" pitchFamily="2" charset="-122"/>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ja-JP" altLang="en-US" dirty="0">
                        <a:latin typeface="华文新魏" panose="02010800040101010101" pitchFamily="2" charset="-122"/>
                        <a:ea typeface="华文新魏" panose="02010800040101010101" pitchFamily="2" charset="-122"/>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latin typeface="华文新魏" panose="02010800040101010101" pitchFamily="2" charset="-122"/>
                        <a:ea typeface="华文新魏" panose="02010800040101010101" pitchFamily="2" charset="-122"/>
                      </a:endParaRPr>
                    </a:p>
                  </a:txBody>
                  <a:tcPr anchor="ctr">
                    <a:noFill/>
                  </a:tcPr>
                </a:tc>
                <a:extLst>
                  <a:ext uri="{0D108BD9-81ED-4DB2-BD59-A6C34878D82A}">
                    <a16:rowId xmlns:a16="http://schemas.microsoft.com/office/drawing/2014/main" val="4169317137"/>
                  </a:ext>
                </a:extLst>
              </a:tr>
            </a:tbl>
          </a:graphicData>
        </a:graphic>
      </p:graphicFrame>
      <p:pic>
        <p:nvPicPr>
          <p:cNvPr id="2" name="图片 1">
            <a:extLst>
              <a:ext uri="{FF2B5EF4-FFF2-40B4-BE49-F238E27FC236}">
                <a16:creationId xmlns:a16="http://schemas.microsoft.com/office/drawing/2014/main" id="{0B9A2DDA-D2F8-4433-9666-40CB5D60F7E0}"/>
              </a:ext>
            </a:extLst>
          </p:cNvPr>
          <p:cNvPicPr>
            <a:picLocks noChangeAspect="1"/>
          </p:cNvPicPr>
          <p:nvPr/>
        </p:nvPicPr>
        <p:blipFill>
          <a:blip r:embed="rId3"/>
          <a:stretch>
            <a:fillRect/>
          </a:stretch>
        </p:blipFill>
        <p:spPr>
          <a:xfrm>
            <a:off x="9155929" y="76290"/>
            <a:ext cx="3036071" cy="719390"/>
          </a:xfrm>
          <a:prstGeom prst="rect">
            <a:avLst/>
          </a:prstGeom>
        </p:spPr>
      </p:pic>
    </p:spTree>
    <p:extLst>
      <p:ext uri="{BB962C8B-B14F-4D97-AF65-F5344CB8AC3E}">
        <p14:creationId xmlns:p14="http://schemas.microsoft.com/office/powerpoint/2010/main" val="2727045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pPr rtl="0"/>
            <a:r>
              <a:rPr lang="en-US" altLang="zh-CN" dirty="0"/>
              <a:t>3.</a:t>
            </a:r>
            <a:r>
              <a:rPr lang="zh-CN" altLang="en-US" dirty="0"/>
              <a:t>注册公示</a:t>
            </a:r>
            <a:endParaRPr lang="zh-CN" altLang="en-GB" dirty="0"/>
          </a:p>
        </p:txBody>
      </p:sp>
      <p:pic>
        <p:nvPicPr>
          <p:cNvPr id="2" name="内容占位符 1">
            <a:extLst>
              <a:ext uri="{FF2B5EF4-FFF2-40B4-BE49-F238E27FC236}">
                <a16:creationId xmlns:a16="http://schemas.microsoft.com/office/drawing/2014/main" id="{D53296E7-2B5D-4D42-B74C-543C6A4605EB}"/>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a14:imgEffect>
                  </a14:imgLayer>
                </a14:imgProps>
              </a:ext>
            </a:extLst>
          </a:blip>
          <a:stretch>
            <a:fillRect/>
          </a:stretch>
        </p:blipFill>
        <p:spPr>
          <a:xfrm>
            <a:off x="1169309" y="1366206"/>
            <a:ext cx="9853382" cy="4991579"/>
          </a:xfrm>
          <a:prstGeom prst="rect">
            <a:avLst/>
          </a:prstGeom>
        </p:spPr>
      </p:pic>
      <p:pic>
        <p:nvPicPr>
          <p:cNvPr id="3" name="图片 2">
            <a:extLst>
              <a:ext uri="{FF2B5EF4-FFF2-40B4-BE49-F238E27FC236}">
                <a16:creationId xmlns:a16="http://schemas.microsoft.com/office/drawing/2014/main" id="{FAA20108-EF68-4E09-9A7A-E62A95A99733}"/>
              </a:ext>
            </a:extLst>
          </p:cNvPr>
          <p:cNvPicPr>
            <a:picLocks noChangeAspect="1"/>
          </p:cNvPicPr>
          <p:nvPr/>
        </p:nvPicPr>
        <p:blipFill>
          <a:blip r:embed="rId5"/>
          <a:stretch>
            <a:fillRect/>
          </a:stretch>
        </p:blipFill>
        <p:spPr>
          <a:xfrm>
            <a:off x="9049296" y="140520"/>
            <a:ext cx="3036071" cy="719390"/>
          </a:xfrm>
          <a:prstGeom prst="rect">
            <a:avLst/>
          </a:prstGeom>
        </p:spPr>
      </p:pic>
    </p:spTree>
    <p:extLst>
      <p:ext uri="{BB962C8B-B14F-4D97-AF65-F5344CB8AC3E}">
        <p14:creationId xmlns:p14="http://schemas.microsoft.com/office/powerpoint/2010/main" val="3441315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占位符 20">
            <a:extLst>
              <a:ext uri="{FF2B5EF4-FFF2-40B4-BE49-F238E27FC236}">
                <a16:creationId xmlns:a16="http://schemas.microsoft.com/office/drawing/2014/main" id="{67FDC6DC-D5D3-413E-A73C-6CC86E9646BC}"/>
              </a:ext>
            </a:extLst>
          </p:cNvPr>
          <p:cNvSpPr>
            <a:spLocks noGrp="1"/>
          </p:cNvSpPr>
          <p:nvPr>
            <p:ph type="body" sz="quarter" idx="14"/>
          </p:nvPr>
        </p:nvSpPr>
        <p:spPr>
          <a:xfrm>
            <a:off x="907797" y="1216700"/>
            <a:ext cx="2272552" cy="424575"/>
          </a:xfrm>
        </p:spPr>
        <p:txBody>
          <a:bodyPr rtlCol="0"/>
          <a:lstStyle/>
          <a:p>
            <a:r>
              <a:rPr lang="zh-CN" altLang="en-US" sz="3200" dirty="0">
                <a:solidFill>
                  <a:schemeClr val="accent6"/>
                </a:solidFill>
                <a:latin typeface="华文新魏" panose="02010800040101010101" pitchFamily="2" charset="-122"/>
                <a:ea typeface="华文新魏" panose="02010800040101010101" pitchFamily="2" charset="-122"/>
              </a:rPr>
              <a:t>生产者情况</a:t>
            </a:r>
            <a:endParaRPr lang="en-US" altLang="zh-CN" sz="3200" dirty="0">
              <a:solidFill>
                <a:schemeClr val="accent6"/>
              </a:solidFill>
              <a:latin typeface="华文新魏" panose="02010800040101010101" pitchFamily="2" charset="-122"/>
              <a:ea typeface="华文新魏" panose="02010800040101010101" pitchFamily="2" charset="-122"/>
            </a:endParaRPr>
          </a:p>
        </p:txBody>
      </p:sp>
      <p:sp>
        <p:nvSpPr>
          <p:cNvPr id="15" name="文本占位符 14">
            <a:extLst>
              <a:ext uri="{FF2B5EF4-FFF2-40B4-BE49-F238E27FC236}">
                <a16:creationId xmlns:a16="http://schemas.microsoft.com/office/drawing/2014/main" id="{E16F1686-F366-46A5-AE17-1A563B77E882}"/>
              </a:ext>
            </a:extLst>
          </p:cNvPr>
          <p:cNvSpPr>
            <a:spLocks noGrp="1"/>
          </p:cNvSpPr>
          <p:nvPr>
            <p:ph type="body" sz="quarter" idx="15"/>
          </p:nvPr>
        </p:nvSpPr>
        <p:spPr>
          <a:xfrm>
            <a:off x="3916982" y="1238468"/>
            <a:ext cx="2663945" cy="334508"/>
          </a:xfrm>
        </p:spPr>
        <p:txBody>
          <a:bodyPr rtlCol="0"/>
          <a:lstStyle/>
          <a:p>
            <a:r>
              <a:rPr lang="zh-CN" altLang="en-US" sz="3200" dirty="0">
                <a:latin typeface="华文新魏" panose="02010800040101010101" pitchFamily="2" charset="-122"/>
                <a:ea typeface="华文新魏" panose="02010800040101010101" pitchFamily="2" charset="-122"/>
              </a:rPr>
              <a:t>生产业务管理</a:t>
            </a:r>
            <a:endParaRPr lang="en-US" altLang="zh-CN" sz="3200" dirty="0">
              <a:latin typeface="华文新魏" panose="02010800040101010101" pitchFamily="2" charset="-122"/>
              <a:ea typeface="华文新魏" panose="02010800040101010101" pitchFamily="2" charset="-122"/>
            </a:endParaRPr>
          </a:p>
        </p:txBody>
      </p:sp>
      <p:sp>
        <p:nvSpPr>
          <p:cNvPr id="17" name="文本占位符 16">
            <a:extLst>
              <a:ext uri="{FF2B5EF4-FFF2-40B4-BE49-F238E27FC236}">
                <a16:creationId xmlns:a16="http://schemas.microsoft.com/office/drawing/2014/main" id="{BB40F080-6054-425B-9E1C-1DDC9260832D}"/>
              </a:ext>
            </a:extLst>
          </p:cNvPr>
          <p:cNvSpPr>
            <a:spLocks noGrp="1"/>
          </p:cNvSpPr>
          <p:nvPr>
            <p:ph type="body" sz="quarter" idx="17"/>
          </p:nvPr>
        </p:nvSpPr>
        <p:spPr>
          <a:xfrm>
            <a:off x="678012" y="2156688"/>
            <a:ext cx="2679978" cy="4701312"/>
          </a:xfrm>
        </p:spPr>
        <p:txBody>
          <a:bodyPr rtlCol="0"/>
          <a:lstStyle/>
          <a:p>
            <a:r>
              <a:rPr lang="zh-CN" altLang="en-US" sz="2400" dirty="0">
                <a:latin typeface="华文新魏" panose="02010800040101010101" pitchFamily="2" charset="-122"/>
                <a:ea typeface="华文新魏" panose="02010800040101010101" pitchFamily="2" charset="-122"/>
              </a:rPr>
              <a:t>申请团体不再由生产者组成</a:t>
            </a:r>
            <a:endParaRPr lang="en-US" altLang="zh-CN" sz="2400" dirty="0">
              <a:latin typeface="华文新魏" panose="02010800040101010101" pitchFamily="2" charset="-122"/>
              <a:ea typeface="华文新魏" panose="02010800040101010101" pitchFamily="2" charset="-122"/>
            </a:endParaRPr>
          </a:p>
          <a:p>
            <a:r>
              <a:rPr lang="zh-CN" altLang="en-US" sz="2400" dirty="0">
                <a:latin typeface="华文新魏" panose="02010800040101010101" pitchFamily="2" charset="-122"/>
                <a:ea typeface="华文新魏" panose="02010800040101010101" pitchFamily="2" charset="-122"/>
              </a:rPr>
              <a:t>以欺诈手段获得注册登记被取消注册，自取消之日起未满二年。</a:t>
            </a:r>
            <a:endParaRPr lang="en-US" altLang="zh-CN" sz="2400" dirty="0">
              <a:latin typeface="华文新魏" panose="02010800040101010101" pitchFamily="2" charset="-122"/>
              <a:ea typeface="华文新魏" panose="02010800040101010101" pitchFamily="2" charset="-122"/>
            </a:endParaRPr>
          </a:p>
          <a:p>
            <a:r>
              <a:rPr lang="zh-CN" altLang="en-US" sz="2400" dirty="0">
                <a:latin typeface="华文新魏" panose="02010800040101010101" pitchFamily="2" charset="-122"/>
                <a:ea typeface="华文新魏" panose="02010800040101010101" pitchFamily="2" charset="-122"/>
              </a:rPr>
              <a:t>申请团体管理者因本法被判处有期徒刑并已执行完毕不到两年</a:t>
            </a:r>
            <a:r>
              <a:rPr lang="zh-CN" altLang="en-US" sz="1600" dirty="0">
                <a:latin typeface="华文新魏" panose="02010800040101010101" pitchFamily="2" charset="-122"/>
                <a:ea typeface="华文新魏" panose="02010800040101010101" pitchFamily="2" charset="-122"/>
              </a:rPr>
              <a:t>。</a:t>
            </a:r>
            <a:endParaRPr lang="en-US" altLang="zh-CN" sz="1600" dirty="0">
              <a:latin typeface="华文新魏" panose="02010800040101010101" pitchFamily="2" charset="-122"/>
              <a:ea typeface="华文新魏" panose="02010800040101010101" pitchFamily="2" charset="-122"/>
            </a:endParaRPr>
          </a:p>
        </p:txBody>
      </p:sp>
      <p:sp>
        <p:nvSpPr>
          <p:cNvPr id="16" name="文本占位符 15">
            <a:extLst>
              <a:ext uri="{FF2B5EF4-FFF2-40B4-BE49-F238E27FC236}">
                <a16:creationId xmlns:a16="http://schemas.microsoft.com/office/drawing/2014/main" id="{DDA9F97E-A6B3-4444-90E9-E7CE786F821B}"/>
              </a:ext>
            </a:extLst>
          </p:cNvPr>
          <p:cNvSpPr>
            <a:spLocks noGrp="1"/>
          </p:cNvSpPr>
          <p:nvPr>
            <p:ph type="body" sz="quarter" idx="18"/>
          </p:nvPr>
        </p:nvSpPr>
        <p:spPr>
          <a:xfrm>
            <a:off x="4064423" y="2156688"/>
            <a:ext cx="2144807" cy="3561943"/>
          </a:xfrm>
        </p:spPr>
        <p:txBody>
          <a:bodyPr rtlCol="0"/>
          <a:lstStyle/>
          <a:p>
            <a:r>
              <a:rPr lang="zh-CN" altLang="en-US" sz="2400" dirty="0">
                <a:latin typeface="华文新魏" panose="02010800040101010101" pitchFamily="2" charset="-122"/>
                <a:ea typeface="华文新魏" panose="02010800040101010101" pitchFamily="2" charset="-122"/>
              </a:rPr>
              <a:t>没有提交申请表所附的规范中指定事项。</a:t>
            </a:r>
            <a:endParaRPr lang="en-US" altLang="zh-CN" sz="2400" dirty="0">
              <a:latin typeface="华文新魏" panose="02010800040101010101" pitchFamily="2" charset="-122"/>
              <a:ea typeface="华文新魏" panose="02010800040101010101" pitchFamily="2" charset="-122"/>
            </a:endParaRPr>
          </a:p>
          <a:p>
            <a:r>
              <a:rPr lang="zh-CN" altLang="en-US" sz="2400" dirty="0">
                <a:latin typeface="华文新魏" panose="02010800040101010101" pitchFamily="2" charset="-122"/>
                <a:ea typeface="华文新魏" panose="02010800040101010101" pitchFamily="2" charset="-122"/>
              </a:rPr>
              <a:t>生产者团体不具有实施生产过程业务管理的经验或财务基础或不具有确保公正实施的能力。</a:t>
            </a:r>
          </a:p>
          <a:p>
            <a:pPr rtl="0"/>
            <a:endParaRPr lang="zh-CN" altLang="en-US" dirty="0">
              <a:latin typeface="华文新魏" panose="02010800040101010101" pitchFamily="2" charset="-122"/>
              <a:ea typeface="华文新魏" panose="02010800040101010101" pitchFamily="2" charset="-122"/>
            </a:endParaRPr>
          </a:p>
        </p:txBody>
      </p:sp>
      <p:sp>
        <p:nvSpPr>
          <p:cNvPr id="10" name="标题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pPr rtl="0"/>
            <a:r>
              <a:rPr lang="en-US" altLang="zh-CN" dirty="0"/>
              <a:t>4.</a:t>
            </a:r>
            <a:r>
              <a:rPr lang="zh-CN" altLang="en-US" dirty="0"/>
              <a:t>拒绝事由 </a:t>
            </a:r>
          </a:p>
        </p:txBody>
      </p:sp>
      <p:sp>
        <p:nvSpPr>
          <p:cNvPr id="7" name="文本占位符 14">
            <a:extLst>
              <a:ext uri="{FF2B5EF4-FFF2-40B4-BE49-F238E27FC236}">
                <a16:creationId xmlns:a16="http://schemas.microsoft.com/office/drawing/2014/main" id="{7B63A3B6-4579-41D5-A0A4-85A3CB37FECD}"/>
              </a:ext>
            </a:extLst>
          </p:cNvPr>
          <p:cNvSpPr txBox="1">
            <a:spLocks/>
          </p:cNvSpPr>
          <p:nvPr/>
        </p:nvSpPr>
        <p:spPr>
          <a:xfrm>
            <a:off x="7096629" y="1258068"/>
            <a:ext cx="2272552" cy="33450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accent6"/>
                </a:solidFill>
                <a:latin typeface="Microsoft YaHei UI" panose="020B0503020204020204" pitchFamily="34" charset="-122"/>
                <a:ea typeface="Microsoft YaHei UI"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icrosoft YaHei UI" panose="020B0503020204020204" pitchFamily="34" charset="-122"/>
                <a:ea typeface="Microsoft YaHei UI"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icrosoft YaHei UI" panose="020B0503020204020204" pitchFamily="34" charset="-122"/>
                <a:ea typeface="Microsoft YaHei UI"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icrosoft YaHei UI" panose="020B0503020204020204" pitchFamily="34" charset="-122"/>
                <a:ea typeface="Microsoft YaHei UI"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icrosoft YaHei UI" panose="020B0503020204020204" pitchFamily="34" charset="-122"/>
                <a:ea typeface="Microsoft YaHei UI"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3200" dirty="0">
                <a:latin typeface="华文新魏" panose="02010800040101010101" pitchFamily="2" charset="-122"/>
                <a:ea typeface="华文新魏" panose="02010800040101010101" pitchFamily="2" charset="-122"/>
              </a:rPr>
              <a:t>登记物品</a:t>
            </a:r>
            <a:endParaRPr lang="en-US" altLang="zh-CN" sz="3200" dirty="0">
              <a:latin typeface="华文新魏" panose="02010800040101010101" pitchFamily="2" charset="-122"/>
              <a:ea typeface="华文新魏" panose="02010800040101010101" pitchFamily="2" charset="-122"/>
            </a:endParaRPr>
          </a:p>
        </p:txBody>
      </p:sp>
      <p:sp>
        <p:nvSpPr>
          <p:cNvPr id="8" name="文本占位符 15">
            <a:extLst>
              <a:ext uri="{FF2B5EF4-FFF2-40B4-BE49-F238E27FC236}">
                <a16:creationId xmlns:a16="http://schemas.microsoft.com/office/drawing/2014/main" id="{E24A86BC-800B-4DEF-B1C3-76C26FC416E5}"/>
              </a:ext>
            </a:extLst>
          </p:cNvPr>
          <p:cNvSpPr txBox="1">
            <a:spLocks/>
          </p:cNvSpPr>
          <p:nvPr/>
        </p:nvSpPr>
        <p:spPr>
          <a:xfrm>
            <a:off x="6792056" y="2134277"/>
            <a:ext cx="2144807" cy="356194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b="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icrosoft YaHei UI" panose="020B0503020204020204" pitchFamily="34" charset="-122"/>
                <a:ea typeface="Microsoft YaHei UI"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icrosoft YaHei UI" panose="020B0503020204020204" pitchFamily="34" charset="-122"/>
                <a:ea typeface="Microsoft YaHei UI"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icrosoft YaHei UI" panose="020B0503020204020204" pitchFamily="34" charset="-122"/>
                <a:ea typeface="Microsoft YaHei UI"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icrosoft YaHei UI" panose="020B0503020204020204" pitchFamily="34" charset="-122"/>
                <a:ea typeface="Microsoft YaHei UI"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400" dirty="0">
                <a:latin typeface="华文新魏" panose="02010800040101010101" pitchFamily="2" charset="-122"/>
                <a:ea typeface="华文新魏" panose="02010800040101010101" pitchFamily="2" charset="-122"/>
              </a:rPr>
              <a:t>产品不属于农林水产物名册所属种类</a:t>
            </a:r>
            <a:endParaRPr lang="en-US" altLang="zh-CN" sz="2400" dirty="0">
              <a:latin typeface="华文新魏" panose="02010800040101010101" pitchFamily="2" charset="-122"/>
              <a:ea typeface="华文新魏" panose="02010800040101010101" pitchFamily="2" charset="-122"/>
            </a:endParaRPr>
          </a:p>
          <a:p>
            <a:r>
              <a:rPr lang="zh-CN" altLang="en-US" sz="2400" dirty="0">
                <a:latin typeface="华文新魏" panose="02010800040101010101" pitchFamily="2" charset="-122"/>
                <a:ea typeface="华文新魏" panose="02010800040101010101" pitchFamily="2" charset="-122"/>
              </a:rPr>
              <a:t>该产品全部或部分已经被登记</a:t>
            </a:r>
          </a:p>
        </p:txBody>
      </p:sp>
      <p:sp>
        <p:nvSpPr>
          <p:cNvPr id="9" name="文本占位符 14">
            <a:extLst>
              <a:ext uri="{FF2B5EF4-FFF2-40B4-BE49-F238E27FC236}">
                <a16:creationId xmlns:a16="http://schemas.microsoft.com/office/drawing/2014/main" id="{88340753-FC63-4883-96C6-CB50E074099A}"/>
              </a:ext>
            </a:extLst>
          </p:cNvPr>
          <p:cNvSpPr txBox="1">
            <a:spLocks/>
          </p:cNvSpPr>
          <p:nvPr/>
        </p:nvSpPr>
        <p:spPr>
          <a:xfrm>
            <a:off x="9448157" y="1215568"/>
            <a:ext cx="2272552" cy="33450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accent6"/>
                </a:solidFill>
                <a:latin typeface="Microsoft YaHei UI" panose="020B0503020204020204" pitchFamily="34" charset="-122"/>
                <a:ea typeface="Microsoft YaHei UI"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icrosoft YaHei UI" panose="020B0503020204020204" pitchFamily="34" charset="-122"/>
                <a:ea typeface="Microsoft YaHei UI"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icrosoft YaHei UI" panose="020B0503020204020204" pitchFamily="34" charset="-122"/>
                <a:ea typeface="Microsoft YaHei UI"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icrosoft YaHei UI" panose="020B0503020204020204" pitchFamily="34" charset="-122"/>
                <a:ea typeface="Microsoft YaHei UI"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icrosoft YaHei UI" panose="020B0503020204020204" pitchFamily="34" charset="-122"/>
                <a:ea typeface="Microsoft YaHei UI"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3200" dirty="0">
                <a:latin typeface="华文新魏" panose="02010800040101010101" pitchFamily="2" charset="-122"/>
                <a:ea typeface="华文新魏" panose="02010800040101010101" pitchFamily="2" charset="-122"/>
              </a:rPr>
              <a:t>申请名称</a:t>
            </a:r>
            <a:endParaRPr lang="en-US" altLang="zh-CN" sz="3200" dirty="0">
              <a:latin typeface="华文新魏" panose="02010800040101010101" pitchFamily="2" charset="-122"/>
              <a:ea typeface="华文新魏" panose="02010800040101010101" pitchFamily="2" charset="-122"/>
            </a:endParaRPr>
          </a:p>
        </p:txBody>
      </p:sp>
      <p:sp>
        <p:nvSpPr>
          <p:cNvPr id="11" name="文本占位符 15">
            <a:extLst>
              <a:ext uri="{FF2B5EF4-FFF2-40B4-BE49-F238E27FC236}">
                <a16:creationId xmlns:a16="http://schemas.microsoft.com/office/drawing/2014/main" id="{D38357F4-518B-48A9-82C7-6D9FA5B95BB5}"/>
              </a:ext>
            </a:extLst>
          </p:cNvPr>
          <p:cNvSpPr txBox="1">
            <a:spLocks/>
          </p:cNvSpPr>
          <p:nvPr/>
        </p:nvSpPr>
        <p:spPr>
          <a:xfrm>
            <a:off x="9369181" y="2080489"/>
            <a:ext cx="2144807" cy="356194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b="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icrosoft YaHei UI" panose="020B0503020204020204" pitchFamily="34" charset="-122"/>
                <a:ea typeface="Microsoft YaHei UI"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icrosoft YaHei UI" panose="020B0503020204020204" pitchFamily="34" charset="-122"/>
                <a:ea typeface="Microsoft YaHei UI"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icrosoft YaHei UI" panose="020B0503020204020204" pitchFamily="34" charset="-122"/>
                <a:ea typeface="Microsoft YaHei UI"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icrosoft YaHei UI" panose="020B0503020204020204" pitchFamily="34" charset="-122"/>
                <a:ea typeface="Microsoft YaHei UI"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400" dirty="0">
                <a:latin typeface="华文新魏" panose="02010800040101010101" pitchFamily="2" charset="-122"/>
                <a:ea typeface="华文新魏" panose="02010800040101010101" pitchFamily="2" charset="-122"/>
              </a:rPr>
              <a:t>产品为通用名称</a:t>
            </a:r>
            <a:endParaRPr lang="en-US" altLang="zh-CN" sz="2400" dirty="0">
              <a:latin typeface="华文新魏" panose="02010800040101010101" pitchFamily="2" charset="-122"/>
              <a:ea typeface="华文新魏" panose="02010800040101010101" pitchFamily="2" charset="-122"/>
            </a:endParaRPr>
          </a:p>
          <a:p>
            <a:r>
              <a:rPr lang="zh-CN" altLang="en-US" sz="2400" dirty="0">
                <a:latin typeface="华文新魏" panose="02010800040101010101" pitchFamily="2" charset="-122"/>
                <a:ea typeface="华文新魏" panose="02010800040101010101" pitchFamily="2" charset="-122"/>
              </a:rPr>
              <a:t>名称与注册商标相同或者类似（取得许可的除外）</a:t>
            </a:r>
            <a:endParaRPr lang="en-US" altLang="zh-CN" sz="2400" dirty="0">
              <a:latin typeface="华文新魏" panose="02010800040101010101" pitchFamily="2" charset="-122"/>
              <a:ea typeface="华文新魏" panose="02010800040101010101" pitchFamily="2" charset="-122"/>
            </a:endParaRPr>
          </a:p>
          <a:p>
            <a:endParaRPr lang="en-US" altLang="zh-CN" sz="1600" dirty="0">
              <a:latin typeface="华文新魏" panose="02010800040101010101" pitchFamily="2" charset="-122"/>
              <a:ea typeface="华文新魏" panose="02010800040101010101" pitchFamily="2" charset="-122"/>
            </a:endParaRPr>
          </a:p>
          <a:p>
            <a:endParaRPr lang="zh-CN" altLang="en-US" dirty="0">
              <a:latin typeface="华文新魏" panose="02010800040101010101" pitchFamily="2" charset="-122"/>
              <a:ea typeface="华文新魏" panose="02010800040101010101" pitchFamily="2" charset="-122"/>
            </a:endParaRPr>
          </a:p>
        </p:txBody>
      </p:sp>
      <p:pic>
        <p:nvPicPr>
          <p:cNvPr id="2" name="图片 1">
            <a:extLst>
              <a:ext uri="{FF2B5EF4-FFF2-40B4-BE49-F238E27FC236}">
                <a16:creationId xmlns:a16="http://schemas.microsoft.com/office/drawing/2014/main" id="{C674855C-3CC9-4D98-B30E-E06BD85F98CB}"/>
              </a:ext>
            </a:extLst>
          </p:cNvPr>
          <p:cNvPicPr>
            <a:picLocks noChangeAspect="1"/>
          </p:cNvPicPr>
          <p:nvPr/>
        </p:nvPicPr>
        <p:blipFill>
          <a:blip r:embed="rId3"/>
          <a:stretch>
            <a:fillRect/>
          </a:stretch>
        </p:blipFill>
        <p:spPr>
          <a:xfrm>
            <a:off x="9155929" y="85722"/>
            <a:ext cx="3036071" cy="719390"/>
          </a:xfrm>
          <a:prstGeom prst="rect">
            <a:avLst/>
          </a:prstGeom>
        </p:spPr>
      </p:pic>
    </p:spTree>
    <p:extLst>
      <p:ext uri="{BB962C8B-B14F-4D97-AF65-F5344CB8AC3E}">
        <p14:creationId xmlns:p14="http://schemas.microsoft.com/office/powerpoint/2010/main" val="1651428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CFA80B-5967-4A54-BFDF-A460EFDD3EB5}"/>
              </a:ext>
            </a:extLst>
          </p:cNvPr>
          <p:cNvSpPr>
            <a:spLocks noGrp="1"/>
          </p:cNvSpPr>
          <p:nvPr>
            <p:ph type="title"/>
          </p:nvPr>
        </p:nvSpPr>
        <p:spPr/>
        <p:txBody>
          <a:bodyPr/>
          <a:lstStyle/>
          <a:p>
            <a:r>
              <a:rPr lang="zh-CN" altLang="en-US" dirty="0"/>
              <a:t>（二）严格的地理标志管理</a:t>
            </a:r>
          </a:p>
        </p:txBody>
      </p:sp>
      <p:sp>
        <p:nvSpPr>
          <p:cNvPr id="3" name="内容占位符 2">
            <a:extLst>
              <a:ext uri="{FF2B5EF4-FFF2-40B4-BE49-F238E27FC236}">
                <a16:creationId xmlns:a16="http://schemas.microsoft.com/office/drawing/2014/main" id="{78D86A11-C555-4692-B576-D2176F965C3F}"/>
              </a:ext>
            </a:extLst>
          </p:cNvPr>
          <p:cNvSpPr>
            <a:spLocks noGrp="1"/>
          </p:cNvSpPr>
          <p:nvPr>
            <p:ph sz="half" idx="1"/>
          </p:nvPr>
        </p:nvSpPr>
        <p:spPr>
          <a:xfrm>
            <a:off x="446314" y="1484851"/>
            <a:ext cx="5306787" cy="4692112"/>
          </a:xfrm>
        </p:spPr>
        <p:txBody>
          <a:bodyPr>
            <a:normAutofit/>
          </a:bodyPr>
          <a:lstStyle/>
          <a:p>
            <a:r>
              <a:rPr lang="en-US" altLang="zh-CN" sz="2400" dirty="0">
                <a:latin typeface="华光楷体二_CNKI" panose="02000500000000000000" pitchFamily="2" charset="-122"/>
                <a:ea typeface="华光楷体二_CNKI" panose="02000500000000000000" pitchFamily="2" charset="-122"/>
              </a:rPr>
              <a:t>1.</a:t>
            </a:r>
            <a:r>
              <a:rPr lang="zh-CN" altLang="en-US" sz="2400" dirty="0">
                <a:latin typeface="华光楷体二_CNKI" panose="02000500000000000000" pitchFamily="2" charset="-122"/>
                <a:ea typeface="华光楷体二_CNKI" panose="02000500000000000000" pitchFamily="2" charset="-122"/>
              </a:rPr>
              <a:t>行政机关的监管</a:t>
            </a:r>
            <a:endParaRPr lang="en-US" altLang="zh-CN" sz="2400" dirty="0">
              <a:latin typeface="华光楷体二_CNKI" panose="02000500000000000000" pitchFamily="2" charset="-122"/>
              <a:ea typeface="华光楷体二_CNKI" panose="02000500000000000000" pitchFamily="2" charset="-122"/>
            </a:endParaRPr>
          </a:p>
          <a:p>
            <a:r>
              <a:rPr lang="zh-CN" altLang="en-US" sz="2400" dirty="0">
                <a:latin typeface="华光楷体二_CNKI" panose="02000500000000000000" pitchFamily="2" charset="-122"/>
                <a:ea typeface="华光楷体二_CNKI" panose="02000500000000000000" pitchFamily="2" charset="-122"/>
              </a:rPr>
              <a:t>地理标志由农林水产省直接管理。</a:t>
            </a:r>
            <a:endParaRPr lang="en-US" altLang="zh-CN" sz="2400" dirty="0">
              <a:latin typeface="华光楷体二_CNKI" panose="02000500000000000000" pitchFamily="2" charset="-122"/>
              <a:ea typeface="华光楷体二_CNKI" panose="02000500000000000000" pitchFamily="2" charset="-122"/>
            </a:endParaRPr>
          </a:p>
          <a:p>
            <a:r>
              <a:rPr lang="zh-CN" altLang="en-US" sz="2400" dirty="0">
                <a:latin typeface="华光楷体二_CNKI" panose="02000500000000000000" pitchFamily="2" charset="-122"/>
                <a:ea typeface="华光楷体二_CNKI" panose="02000500000000000000" pitchFamily="2" charset="-122"/>
              </a:rPr>
              <a:t>农林水产省重新设计了统一的地理标志标章，明确了使用方式和强制要求。</a:t>
            </a:r>
            <a:endParaRPr lang="en-US" altLang="zh-CN" sz="2400" dirty="0">
              <a:latin typeface="华光楷体二_CNKI" panose="02000500000000000000" pitchFamily="2" charset="-122"/>
              <a:ea typeface="华光楷体二_CNKI" panose="02000500000000000000" pitchFamily="2" charset="-122"/>
            </a:endParaRPr>
          </a:p>
          <a:p>
            <a:r>
              <a:rPr lang="zh-CN" altLang="en-US" sz="2400" dirty="0">
                <a:latin typeface="华光楷体二_CNKI" panose="02000500000000000000" pitchFamily="2" charset="-122"/>
                <a:ea typeface="华光楷体二_CNKI" panose="02000500000000000000" pitchFamily="2" charset="-122"/>
              </a:rPr>
              <a:t>地理标志保护无时效限制。</a:t>
            </a:r>
            <a:endParaRPr lang="en-US" altLang="zh-CN" sz="2400" dirty="0">
              <a:latin typeface="华光楷体二_CNKI" panose="02000500000000000000" pitchFamily="2" charset="-122"/>
              <a:ea typeface="华光楷体二_CNKI" panose="02000500000000000000" pitchFamily="2" charset="-122"/>
            </a:endParaRPr>
          </a:p>
          <a:p>
            <a:r>
              <a:rPr lang="zh-CN" altLang="en-US" sz="2400" dirty="0">
                <a:latin typeface="华光楷体二_CNKI" panose="02000500000000000000" pitchFamily="2" charset="-122"/>
                <a:ea typeface="华光楷体二_CNKI" panose="02000500000000000000" pitchFamily="2" charset="-122"/>
              </a:rPr>
              <a:t>生产者团体需定期（原则上是一年）向农林水产大臣提交生产实绩报告书</a:t>
            </a:r>
            <a:endParaRPr lang="en-US" altLang="zh-CN" sz="2400" dirty="0">
              <a:latin typeface="华光楷体二_CNKI" panose="02000500000000000000" pitchFamily="2" charset="-122"/>
              <a:ea typeface="华光楷体二_CNKI" panose="02000500000000000000" pitchFamily="2" charset="-122"/>
            </a:endParaRPr>
          </a:p>
          <a:p>
            <a:r>
              <a:rPr lang="zh-CN" altLang="en-US" sz="2400" dirty="0">
                <a:latin typeface="华光楷体二_CNKI" panose="02000500000000000000" pitchFamily="2" charset="-122"/>
                <a:ea typeface="华光楷体二_CNKI" panose="02000500000000000000" pitchFamily="2" charset="-122"/>
              </a:rPr>
              <a:t>农林水产省可自行或委托其他机构向注册生产者团体，生产者和其他有关方面询问有关业务情况，检查生产者的营业场所，仓库，田野，工厂，以及营业状况和原料账目等</a:t>
            </a:r>
            <a:r>
              <a:rPr lang="zh-CN" altLang="en-US" sz="2400" dirty="0"/>
              <a:t>。</a:t>
            </a:r>
            <a:endParaRPr lang="zh-CN" altLang="en-US" dirty="0"/>
          </a:p>
        </p:txBody>
      </p:sp>
      <p:sp>
        <p:nvSpPr>
          <p:cNvPr id="4" name="内容占位符 3">
            <a:extLst>
              <a:ext uri="{FF2B5EF4-FFF2-40B4-BE49-F238E27FC236}">
                <a16:creationId xmlns:a16="http://schemas.microsoft.com/office/drawing/2014/main" id="{F944512F-63FE-4CC1-AAC7-D388E4CC8BA1}"/>
              </a:ext>
            </a:extLst>
          </p:cNvPr>
          <p:cNvSpPr>
            <a:spLocks noGrp="1"/>
          </p:cNvSpPr>
          <p:nvPr>
            <p:ph sz="half" idx="2"/>
          </p:nvPr>
        </p:nvSpPr>
        <p:spPr>
          <a:xfrm>
            <a:off x="6438900" y="1484851"/>
            <a:ext cx="5181600" cy="4692112"/>
          </a:xfrm>
        </p:spPr>
        <p:txBody>
          <a:bodyPr>
            <a:normAutofit lnSpcReduction="10000"/>
          </a:bodyPr>
          <a:lstStyle/>
          <a:p>
            <a:r>
              <a:rPr lang="en-US" altLang="zh-CN" sz="2400" dirty="0">
                <a:latin typeface="华光楷体二_CNKI" panose="02000500000000000000" pitchFamily="2" charset="-122"/>
                <a:ea typeface="华光楷体二_CNKI" panose="02000500000000000000" pitchFamily="2" charset="-122"/>
              </a:rPr>
              <a:t>2.</a:t>
            </a:r>
            <a:r>
              <a:rPr lang="zh-CN" altLang="en-US" sz="2400" dirty="0">
                <a:latin typeface="华光楷体二_CNKI" panose="02000500000000000000" pitchFamily="2" charset="-122"/>
                <a:ea typeface="华光楷体二_CNKI" panose="02000500000000000000" pitchFamily="2" charset="-122"/>
              </a:rPr>
              <a:t>生产者团体的管理义务</a:t>
            </a:r>
            <a:endParaRPr lang="en-US" altLang="zh-CN" sz="2400" dirty="0">
              <a:latin typeface="华光楷体二_CNKI" panose="02000500000000000000" pitchFamily="2" charset="-122"/>
              <a:ea typeface="华光楷体二_CNKI" panose="02000500000000000000" pitchFamily="2" charset="-122"/>
            </a:endParaRPr>
          </a:p>
          <a:p>
            <a:r>
              <a:rPr lang="zh-CN" altLang="en-US" sz="2400" dirty="0">
                <a:latin typeface="华光楷体二_CNKI" panose="02000500000000000000" pitchFamily="2" charset="-122"/>
                <a:ea typeface="华光楷体二_CNKI" panose="02000500000000000000" pitchFamily="2" charset="-122"/>
              </a:rPr>
              <a:t>生产者团体需组织个体生产者确认生产明细书并对其进行生产业务全程管理。</a:t>
            </a:r>
            <a:endParaRPr lang="en-US" altLang="zh-CN" sz="2400" dirty="0">
              <a:latin typeface="华光楷体二_CNKI" panose="02000500000000000000" pitchFamily="2" charset="-122"/>
              <a:ea typeface="华光楷体二_CNKI" panose="02000500000000000000" pitchFamily="2" charset="-122"/>
            </a:endParaRPr>
          </a:p>
          <a:p>
            <a:r>
              <a:rPr lang="zh-CN" altLang="en-US" sz="2400" dirty="0">
                <a:latin typeface="华光楷体二_CNKI" panose="02000500000000000000" pitchFamily="2" charset="-122"/>
                <a:ea typeface="华光楷体二_CNKI" panose="02000500000000000000" pitchFamily="2" charset="-122"/>
              </a:rPr>
              <a:t>两个或两个以上注册的生产者团体若更改生产明细书需共同申请，注册生产者组织拟改变生产过程管理业务规则或中止生产过程管理工作时，必须提前通知农林水产大臣</a:t>
            </a:r>
            <a:endParaRPr lang="en-US" altLang="zh-CN" sz="2400" dirty="0">
              <a:latin typeface="华光楷体二_CNKI" panose="02000500000000000000" pitchFamily="2" charset="-122"/>
              <a:ea typeface="华光楷体二_CNKI" panose="02000500000000000000" pitchFamily="2" charset="-122"/>
            </a:endParaRPr>
          </a:p>
          <a:p>
            <a:r>
              <a:rPr lang="zh-CN" altLang="en-US" sz="2400" dirty="0">
                <a:latin typeface="华光楷体二_CNKI" panose="02000500000000000000" pitchFamily="2" charset="-122"/>
                <a:ea typeface="华光楷体二_CNKI" panose="02000500000000000000" pitchFamily="2" charset="-122"/>
              </a:rPr>
              <a:t>接受社会监督义务。任何人均有权向农林水产大臣检举报告涉嫌违反地理标志使用规定或滥用与地理标志相关注册商标的情况。</a:t>
            </a:r>
            <a:endParaRPr lang="zh-CN" altLang="en-US" dirty="0">
              <a:latin typeface="华光楷体二_CNKI" panose="02000500000000000000" pitchFamily="2" charset="-122"/>
              <a:ea typeface="华光楷体二_CNKI" panose="02000500000000000000" pitchFamily="2" charset="-122"/>
            </a:endParaRPr>
          </a:p>
        </p:txBody>
      </p:sp>
      <p:pic>
        <p:nvPicPr>
          <p:cNvPr id="5" name="图片 4">
            <a:extLst>
              <a:ext uri="{FF2B5EF4-FFF2-40B4-BE49-F238E27FC236}">
                <a16:creationId xmlns:a16="http://schemas.microsoft.com/office/drawing/2014/main" id="{BC399C75-60CA-43CA-B5E9-6C5EA2C27AB7}"/>
              </a:ext>
            </a:extLst>
          </p:cNvPr>
          <p:cNvPicPr>
            <a:picLocks noChangeAspect="1"/>
          </p:cNvPicPr>
          <p:nvPr/>
        </p:nvPicPr>
        <p:blipFill>
          <a:blip r:embed="rId2"/>
          <a:stretch>
            <a:fillRect/>
          </a:stretch>
        </p:blipFill>
        <p:spPr>
          <a:xfrm>
            <a:off x="9029700" y="106510"/>
            <a:ext cx="3036071" cy="719390"/>
          </a:xfrm>
          <a:prstGeom prst="rect">
            <a:avLst/>
          </a:prstGeom>
        </p:spPr>
      </p:pic>
    </p:spTree>
    <p:extLst>
      <p:ext uri="{BB962C8B-B14F-4D97-AF65-F5344CB8AC3E}">
        <p14:creationId xmlns:p14="http://schemas.microsoft.com/office/powerpoint/2010/main" val="1112001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pPr rtl="0"/>
            <a:r>
              <a:rPr lang="zh-CN" altLang="en-US" dirty="0"/>
              <a:t>（三）不当使用的惩戒</a:t>
            </a:r>
            <a:endParaRPr lang="zh-CN" altLang="en-GB" dirty="0"/>
          </a:p>
        </p:txBody>
      </p:sp>
      <p:sp>
        <p:nvSpPr>
          <p:cNvPr id="4" name="内容占位符 12">
            <a:extLst>
              <a:ext uri="{FF2B5EF4-FFF2-40B4-BE49-F238E27FC236}">
                <a16:creationId xmlns:a16="http://schemas.microsoft.com/office/drawing/2014/main" id="{13E98285-03BC-4CF4-B3B2-E5DBB5DCE11A}"/>
              </a:ext>
            </a:extLst>
          </p:cNvPr>
          <p:cNvSpPr txBox="1">
            <a:spLocks/>
          </p:cNvSpPr>
          <p:nvPr/>
        </p:nvSpPr>
        <p:spPr>
          <a:xfrm>
            <a:off x="571500" y="1091146"/>
            <a:ext cx="11174186" cy="544387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1200"/>
              </a:spcAft>
              <a:buFont typeface="Arial" panose="020B0604020202020204" pitchFamily="34" charset="0"/>
              <a:buChar char="•"/>
              <a:defRPr sz="1800" b="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1pPr>
            <a:lvl2pPr marL="685800" indent="-228600" algn="l" defTabSz="914400" rtl="0" eaLnBrk="1" latinLnBrk="0" hangingPunct="1">
              <a:lnSpc>
                <a:spcPct val="100000"/>
              </a:lnSpc>
              <a:spcBef>
                <a:spcPts val="600"/>
              </a:spcBef>
              <a:spcAft>
                <a:spcPts val="1200"/>
              </a:spcAft>
              <a:buFont typeface="Arial" panose="020B0604020202020204" pitchFamily="34" charset="0"/>
              <a:buChar char="•"/>
              <a:defRPr sz="1600" b="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2pPr>
            <a:lvl3pPr marL="1143000" indent="-228600" algn="l" defTabSz="914400" rtl="0" eaLnBrk="1" latinLnBrk="0" hangingPunct="1">
              <a:lnSpc>
                <a:spcPct val="100000"/>
              </a:lnSpc>
              <a:spcBef>
                <a:spcPts val="600"/>
              </a:spcBef>
              <a:spcAft>
                <a:spcPts val="1200"/>
              </a:spcAft>
              <a:buFont typeface="Arial" panose="020B0604020202020204" pitchFamily="34" charset="0"/>
              <a:buChar char="•"/>
              <a:defRPr sz="1400" b="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Microsoft YaHei UI" panose="020B0503020204020204" pitchFamily="34" charset="-122"/>
                <a:ea typeface="Microsoft YaHei UI"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Microsoft YaHei UI" panose="020B0503020204020204" pitchFamily="34" charset="-122"/>
                <a:ea typeface="Microsoft YaHei UI"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400" dirty="0">
                <a:latin typeface="华光楷体二_CNKI" panose="02000500000000000000" pitchFamily="2" charset="-122"/>
                <a:ea typeface="华光楷体二_CNKI" panose="02000500000000000000" pitchFamily="2" charset="-122"/>
              </a:rPr>
              <a:t>违法使用地理标志或类似标志且拒绝更正的，处以</a:t>
            </a:r>
            <a:r>
              <a:rPr lang="en-US" altLang="zh-CN" sz="2400" dirty="0">
                <a:latin typeface="华光楷体二_CNKI" panose="02000500000000000000" pitchFamily="2" charset="-122"/>
                <a:ea typeface="华光楷体二_CNKI" panose="02000500000000000000" pitchFamily="2" charset="-122"/>
              </a:rPr>
              <a:t>5</a:t>
            </a:r>
            <a:r>
              <a:rPr lang="zh-CN" altLang="en-US" sz="2400" dirty="0">
                <a:latin typeface="华光楷体二_CNKI" panose="02000500000000000000" pitchFamily="2" charset="-122"/>
                <a:ea typeface="华光楷体二_CNKI" panose="02000500000000000000" pitchFamily="2" charset="-122"/>
              </a:rPr>
              <a:t>年以下有期徒刑或五百万日元以下罚金或两者并罚（第三十九条）</a:t>
            </a:r>
            <a:endParaRPr lang="en-US" altLang="zh-CN" sz="2400" dirty="0">
              <a:latin typeface="华光楷体二_CNKI" panose="02000500000000000000" pitchFamily="2" charset="-122"/>
              <a:ea typeface="华光楷体二_CNKI" panose="02000500000000000000" pitchFamily="2" charset="-122"/>
            </a:endParaRPr>
          </a:p>
          <a:p>
            <a:r>
              <a:rPr lang="zh-CN" altLang="en-US" sz="2400" dirty="0">
                <a:latin typeface="华光楷体二_CNKI" panose="02000500000000000000" pitchFamily="2" charset="-122"/>
                <a:ea typeface="华光楷体二_CNKI" panose="02000500000000000000" pitchFamily="2" charset="-122"/>
              </a:rPr>
              <a:t>违法使用注册标识或类似标识并拒绝更正的，处以</a:t>
            </a:r>
            <a:r>
              <a:rPr lang="en-US" altLang="zh-CN" sz="2400" dirty="0">
                <a:latin typeface="华光楷体二_CNKI" panose="02000500000000000000" pitchFamily="2" charset="-122"/>
                <a:ea typeface="华光楷体二_CNKI" panose="02000500000000000000" pitchFamily="2" charset="-122"/>
              </a:rPr>
              <a:t>3</a:t>
            </a:r>
            <a:r>
              <a:rPr lang="zh-CN" altLang="en-US" sz="2400" dirty="0">
                <a:latin typeface="华光楷体二_CNKI" panose="02000500000000000000" pitchFamily="2" charset="-122"/>
                <a:ea typeface="华光楷体二_CNKI" panose="02000500000000000000" pitchFamily="2" charset="-122"/>
              </a:rPr>
              <a:t>年以下有期徒刑或三百万日元以下的罚金（第四十条）</a:t>
            </a:r>
            <a:endParaRPr lang="en-US" altLang="zh-CN" sz="2400" dirty="0">
              <a:latin typeface="华光楷体二_CNKI" panose="02000500000000000000" pitchFamily="2" charset="-122"/>
              <a:ea typeface="华光楷体二_CNKI" panose="02000500000000000000" pitchFamily="2" charset="-122"/>
            </a:endParaRPr>
          </a:p>
          <a:p>
            <a:r>
              <a:rPr lang="zh-CN" altLang="en-US" sz="2400" dirty="0">
                <a:latin typeface="华光楷体二_CNKI" panose="02000500000000000000" pitchFamily="2" charset="-122"/>
                <a:ea typeface="华光楷体二_CNKI" panose="02000500000000000000" pitchFamily="2" charset="-122"/>
              </a:rPr>
              <a:t>窃取或泄露专家审查意见或所知悉的有关生产或生产者团体秘密的，处六个月以下有期徒刑或五十万日元以下罚金（第四十一条）</a:t>
            </a:r>
            <a:endParaRPr lang="en-US" altLang="zh-CN" sz="2400" dirty="0">
              <a:latin typeface="华光楷体二_CNKI" panose="02000500000000000000" pitchFamily="2" charset="-122"/>
              <a:ea typeface="华光楷体二_CNKI" panose="02000500000000000000" pitchFamily="2" charset="-122"/>
            </a:endParaRPr>
          </a:p>
          <a:p>
            <a:r>
              <a:rPr lang="zh-CN" altLang="en-US" sz="2400" dirty="0">
                <a:latin typeface="华光楷体二_CNKI" panose="02000500000000000000" pitchFamily="2" charset="-122"/>
                <a:ea typeface="华光楷体二_CNKI" panose="02000500000000000000" pitchFamily="2" charset="-122"/>
              </a:rPr>
              <a:t>没有按规定提交或提交虚假生产者团体名称住所代表人信息或注销组织清算人信息、自行更改生产过程管理办法或自行停止生产过程管理业务、拒绝接受生产业务检查的生产者处以三十万日元以下罚金（第四十二条）</a:t>
            </a:r>
            <a:endParaRPr lang="en-US" altLang="zh-CN" sz="2400" dirty="0">
              <a:latin typeface="华光楷体二_CNKI" panose="02000500000000000000" pitchFamily="2" charset="-122"/>
              <a:ea typeface="华光楷体二_CNKI" panose="02000500000000000000" pitchFamily="2" charset="-122"/>
            </a:endParaRPr>
          </a:p>
          <a:p>
            <a:r>
              <a:rPr lang="zh-CN" altLang="en-US" sz="2400" dirty="0">
                <a:latin typeface="华光楷体二_CNKI" panose="02000500000000000000" pitchFamily="2" charset="-122"/>
                <a:ea typeface="华光楷体二_CNKI" panose="02000500000000000000" pitchFamily="2" charset="-122"/>
              </a:rPr>
              <a:t>除处罚违法行为人外，对行为人所在的生产者组织也要处以罚金。如涉及前述第三十九条，处以三亿以下罚金刑；涉及前述四十条，处以一亿以下罚金刑；违反第四十二条依照该条处罚金刑。</a:t>
            </a:r>
            <a:endParaRPr lang="en-US" altLang="zh-CN" sz="2400" dirty="0">
              <a:latin typeface="华光楷体二_CNKI" panose="02000500000000000000" pitchFamily="2" charset="-122"/>
              <a:ea typeface="华光楷体二_CNKI" panose="02000500000000000000" pitchFamily="2" charset="-122"/>
            </a:endParaRPr>
          </a:p>
        </p:txBody>
      </p:sp>
      <p:pic>
        <p:nvPicPr>
          <p:cNvPr id="2" name="图片 1">
            <a:extLst>
              <a:ext uri="{FF2B5EF4-FFF2-40B4-BE49-F238E27FC236}">
                <a16:creationId xmlns:a16="http://schemas.microsoft.com/office/drawing/2014/main" id="{448315A7-AFFB-4E70-9C87-764ACB442C7D}"/>
              </a:ext>
            </a:extLst>
          </p:cNvPr>
          <p:cNvPicPr>
            <a:picLocks noChangeAspect="1"/>
          </p:cNvPicPr>
          <p:nvPr/>
        </p:nvPicPr>
        <p:blipFill>
          <a:blip r:embed="rId3"/>
          <a:stretch>
            <a:fillRect/>
          </a:stretch>
        </p:blipFill>
        <p:spPr>
          <a:xfrm>
            <a:off x="9024129" y="76291"/>
            <a:ext cx="3036071" cy="719390"/>
          </a:xfrm>
          <a:prstGeom prst="rect">
            <a:avLst/>
          </a:prstGeom>
        </p:spPr>
      </p:pic>
    </p:spTree>
    <p:extLst>
      <p:ext uri="{BB962C8B-B14F-4D97-AF65-F5344CB8AC3E}">
        <p14:creationId xmlns:p14="http://schemas.microsoft.com/office/powerpoint/2010/main" val="3305324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a:extLst>
              <a:ext uri="{FF2B5EF4-FFF2-40B4-BE49-F238E27FC236}">
                <a16:creationId xmlns:a16="http://schemas.microsoft.com/office/drawing/2014/main" id="{D1CE552E-8779-4CA8-B39A-FAC0931A4BD1}"/>
              </a:ext>
            </a:extLst>
          </p:cNvPr>
          <p:cNvSpPr>
            <a:spLocks noGrp="1"/>
          </p:cNvSpPr>
          <p:nvPr>
            <p:ph type="body" sz="quarter" idx="14"/>
          </p:nvPr>
        </p:nvSpPr>
        <p:spPr>
          <a:xfrm>
            <a:off x="446314" y="1359780"/>
            <a:ext cx="6628087" cy="590931"/>
          </a:xfrm>
        </p:spPr>
        <p:txBody>
          <a:bodyPr/>
          <a:lstStyle/>
          <a:p>
            <a:r>
              <a:rPr lang="en-US" altLang="zh-CN" sz="2800" kern="100" dirty="0">
                <a:latin typeface="华光楷体一_CNKI" panose="02000500000000000000" pitchFamily="2" charset="-122"/>
                <a:ea typeface="华光楷体一_CNKI" panose="02000500000000000000" pitchFamily="2" charset="-122"/>
                <a:cs typeface="Times New Roman" panose="02020603050405020304" pitchFamily="18" charset="0"/>
              </a:rPr>
              <a:t>(</a:t>
            </a:r>
            <a:r>
              <a:rPr lang="zh-CN" altLang="en-US" sz="2800" kern="100" dirty="0">
                <a:latin typeface="华光楷体一_CNKI" panose="02000500000000000000" pitchFamily="2" charset="-122"/>
                <a:ea typeface="华光楷体一_CNKI" panose="02000500000000000000" pitchFamily="2" charset="-122"/>
                <a:cs typeface="Times New Roman" panose="02020603050405020304" pitchFamily="18" charset="0"/>
              </a:rPr>
              <a:t>一）</a:t>
            </a:r>
            <a:r>
              <a:rPr lang="zh-CN" altLang="en-US" sz="2800" kern="100" dirty="0">
                <a:effectLst/>
                <a:latin typeface="华光楷体一_CNKI" panose="02000500000000000000" pitchFamily="2" charset="-122"/>
                <a:ea typeface="华光楷体一_CNKI" panose="02000500000000000000" pitchFamily="2" charset="-122"/>
                <a:cs typeface="Times New Roman" panose="02020603050405020304" pitchFamily="18" charset="0"/>
              </a:rPr>
              <a:t>注重信息的充分公开与交流</a:t>
            </a:r>
            <a:endParaRPr lang="zh-CN" altLang="en-US" sz="2800" dirty="0">
              <a:latin typeface="华光楷体一_CNKI" panose="02000500000000000000" pitchFamily="2" charset="-122"/>
              <a:ea typeface="华光楷体一_CNKI" panose="02000500000000000000" pitchFamily="2" charset="-122"/>
            </a:endParaRPr>
          </a:p>
        </p:txBody>
      </p:sp>
      <p:sp>
        <p:nvSpPr>
          <p:cNvPr id="6" name="文本占位符 5">
            <a:extLst>
              <a:ext uri="{FF2B5EF4-FFF2-40B4-BE49-F238E27FC236}">
                <a16:creationId xmlns:a16="http://schemas.microsoft.com/office/drawing/2014/main" id="{29C07F9D-05B9-46C3-9FCE-839E7A54CDD8}"/>
              </a:ext>
            </a:extLst>
          </p:cNvPr>
          <p:cNvSpPr>
            <a:spLocks noGrp="1"/>
          </p:cNvSpPr>
          <p:nvPr>
            <p:ph type="body" sz="quarter" idx="17"/>
          </p:nvPr>
        </p:nvSpPr>
        <p:spPr>
          <a:xfrm>
            <a:off x="1030359" y="2219345"/>
            <a:ext cx="10131281" cy="3717725"/>
          </a:xfrm>
        </p:spPr>
        <p:txBody>
          <a:bodyPr/>
          <a:lstStyle/>
          <a:p>
            <a:pPr marL="342900" indent="-342900">
              <a:lnSpc>
                <a:spcPct val="100000"/>
              </a:lnSpc>
              <a:buFont typeface="Wingdings" panose="05000000000000000000" pitchFamily="2" charset="2"/>
              <a:buChar char="u"/>
            </a:pPr>
            <a:r>
              <a:rPr lang="zh-CN" altLang="en-US" sz="2400" kern="100" dirty="0">
                <a:latin typeface="华光楷体二_CNKI" panose="02000500000000000000" pitchFamily="2" charset="-122"/>
                <a:ea typeface="华光楷体二_CNKI" panose="02000500000000000000" pitchFamily="2" charset="-122"/>
                <a:cs typeface="Times New Roman" panose="02020603050405020304" pitchFamily="18" charset="0"/>
              </a:rPr>
              <a:t>提出注册申请前，要求当地的生产者和加工者必须组织和集体定义生产区域和最终产品的性质</a:t>
            </a:r>
            <a:endParaRPr lang="en-US" altLang="zh-CN" sz="2400" kern="100" dirty="0">
              <a:latin typeface="华光楷体二_CNKI" panose="02000500000000000000" pitchFamily="2" charset="-122"/>
              <a:ea typeface="华光楷体二_CNKI" panose="02000500000000000000" pitchFamily="2" charset="-122"/>
              <a:cs typeface="Times New Roman" panose="02020603050405020304" pitchFamily="18" charset="0"/>
            </a:endParaRPr>
          </a:p>
          <a:p>
            <a:pPr marL="342900" indent="-342900">
              <a:lnSpc>
                <a:spcPct val="100000"/>
              </a:lnSpc>
              <a:buFont typeface="Wingdings" panose="05000000000000000000" pitchFamily="2" charset="2"/>
              <a:buChar char="u"/>
            </a:pPr>
            <a:r>
              <a:rPr lang="zh-CN" altLang="en-US" sz="2400" kern="100" dirty="0">
                <a:latin typeface="华光楷体二_CNKI" panose="02000500000000000000" pitchFamily="2" charset="-122"/>
                <a:ea typeface="华光楷体二_CNKI" panose="02000500000000000000" pitchFamily="2" charset="-122"/>
                <a:cs typeface="Times New Roman" panose="02020603050405020304" pitchFamily="18" charset="0"/>
              </a:rPr>
              <a:t>农林水产省在收到注册申请时即需向社会公开申请者部分信息以便于其他适格团体共同申请</a:t>
            </a:r>
            <a:endParaRPr lang="en-US" altLang="zh-CN" sz="2400" kern="100" dirty="0">
              <a:latin typeface="华光楷体二_CNKI" panose="02000500000000000000" pitchFamily="2" charset="-122"/>
              <a:ea typeface="华光楷体二_CNKI" panose="02000500000000000000" pitchFamily="2" charset="-122"/>
              <a:cs typeface="Times New Roman" panose="02020603050405020304" pitchFamily="18" charset="0"/>
            </a:endParaRPr>
          </a:p>
          <a:p>
            <a:pPr marL="342900" indent="-342900">
              <a:lnSpc>
                <a:spcPct val="100000"/>
              </a:lnSpc>
              <a:buFont typeface="Wingdings" panose="05000000000000000000" pitchFamily="2" charset="2"/>
              <a:buChar char="u"/>
            </a:pPr>
            <a:r>
              <a:rPr lang="zh-CN" altLang="en-US" sz="2400" kern="100" dirty="0">
                <a:latin typeface="华光楷体二_CNKI" panose="02000500000000000000" pitchFamily="2" charset="-122"/>
                <a:ea typeface="华光楷体二_CNKI" panose="02000500000000000000" pitchFamily="2" charset="-122"/>
                <a:cs typeface="Times New Roman" panose="02020603050405020304" pitchFamily="18" charset="0"/>
              </a:rPr>
              <a:t>进入注册公示阶段需将全部申请材料向社会公开以供公众查阅</a:t>
            </a:r>
            <a:endParaRPr lang="en-US" altLang="zh-CN" sz="2400" kern="100" dirty="0">
              <a:latin typeface="华光楷体二_CNKI" panose="02000500000000000000" pitchFamily="2" charset="-122"/>
              <a:ea typeface="华光楷体二_CNKI" panose="02000500000000000000" pitchFamily="2" charset="-122"/>
              <a:cs typeface="Times New Roman" panose="02020603050405020304" pitchFamily="18" charset="0"/>
            </a:endParaRPr>
          </a:p>
          <a:p>
            <a:pPr marL="342900" indent="-342900">
              <a:lnSpc>
                <a:spcPct val="100000"/>
              </a:lnSpc>
              <a:buFont typeface="Wingdings" panose="05000000000000000000" pitchFamily="2" charset="2"/>
              <a:buChar char="u"/>
            </a:pPr>
            <a:r>
              <a:rPr lang="zh-CN" altLang="en-US" sz="2400" kern="100" dirty="0">
                <a:latin typeface="华光楷体二_CNKI" panose="02000500000000000000" pitchFamily="2" charset="-122"/>
                <a:ea typeface="华光楷体二_CNKI" panose="02000500000000000000" pitchFamily="2" charset="-122"/>
                <a:cs typeface="Times New Roman" panose="02020603050405020304" pitchFamily="18" charset="0"/>
              </a:rPr>
              <a:t>完成注册申请后生产者团体需组织生产者再次确认明细书与生产过程管理规范可行性，同时农林水产省需将注册序号、受理时间和申请信息对社会公开</a:t>
            </a:r>
          </a:p>
          <a:p>
            <a:pPr>
              <a:lnSpc>
                <a:spcPct val="100000"/>
              </a:lnSpc>
            </a:pPr>
            <a:endParaRPr lang="zh-CN" altLang="en-US" sz="1800" dirty="0">
              <a:latin typeface="华光楷体二_CNKI" panose="02000500000000000000" pitchFamily="2" charset="-122"/>
              <a:ea typeface="华光楷体二_CNKI" panose="02000500000000000000" pitchFamily="2" charset="-122"/>
            </a:endParaRPr>
          </a:p>
        </p:txBody>
      </p:sp>
      <p:sp>
        <p:nvSpPr>
          <p:cNvPr id="9" name="标题 8">
            <a:extLst>
              <a:ext uri="{FF2B5EF4-FFF2-40B4-BE49-F238E27FC236}">
                <a16:creationId xmlns:a16="http://schemas.microsoft.com/office/drawing/2014/main" id="{435272E0-FFDD-4745-BA9F-357701183C8E}"/>
              </a:ext>
            </a:extLst>
          </p:cNvPr>
          <p:cNvSpPr>
            <a:spLocks noGrp="1"/>
          </p:cNvSpPr>
          <p:nvPr>
            <p:ph type="title"/>
          </p:nvPr>
        </p:nvSpPr>
        <p:spPr/>
        <p:txBody>
          <a:bodyPr/>
          <a:lstStyle/>
          <a:p>
            <a:r>
              <a:rPr lang="zh-CN" altLang="en-US" dirty="0"/>
              <a:t>四、地理标志法的创新</a:t>
            </a:r>
          </a:p>
        </p:txBody>
      </p:sp>
      <p:pic>
        <p:nvPicPr>
          <p:cNvPr id="2" name="图片 1">
            <a:extLst>
              <a:ext uri="{FF2B5EF4-FFF2-40B4-BE49-F238E27FC236}">
                <a16:creationId xmlns:a16="http://schemas.microsoft.com/office/drawing/2014/main" id="{B3762DB8-1A8F-4734-B04D-A51E3DF5C359}"/>
              </a:ext>
            </a:extLst>
          </p:cNvPr>
          <p:cNvPicPr>
            <a:picLocks noChangeAspect="1"/>
          </p:cNvPicPr>
          <p:nvPr/>
        </p:nvPicPr>
        <p:blipFill>
          <a:blip r:embed="rId2"/>
          <a:stretch>
            <a:fillRect/>
          </a:stretch>
        </p:blipFill>
        <p:spPr>
          <a:xfrm>
            <a:off x="9155929" y="76290"/>
            <a:ext cx="3036071" cy="719390"/>
          </a:xfrm>
          <a:prstGeom prst="rect">
            <a:avLst/>
          </a:prstGeom>
        </p:spPr>
      </p:pic>
    </p:spTree>
    <p:extLst>
      <p:ext uri="{BB962C8B-B14F-4D97-AF65-F5344CB8AC3E}">
        <p14:creationId xmlns:p14="http://schemas.microsoft.com/office/powerpoint/2010/main" val="2014928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a:extLst>
              <a:ext uri="{FF2B5EF4-FFF2-40B4-BE49-F238E27FC236}">
                <a16:creationId xmlns:a16="http://schemas.microsoft.com/office/drawing/2014/main" id="{4DC43957-F532-4B11-AA2D-0CDE017D4070}"/>
              </a:ext>
            </a:extLst>
          </p:cNvPr>
          <p:cNvSpPr>
            <a:spLocks noGrp="1"/>
          </p:cNvSpPr>
          <p:nvPr>
            <p:ph type="body" sz="quarter" idx="15"/>
          </p:nvPr>
        </p:nvSpPr>
        <p:spPr>
          <a:xfrm>
            <a:off x="1141889" y="1372220"/>
            <a:ext cx="4857858" cy="415767"/>
          </a:xfrm>
        </p:spPr>
        <p:txBody>
          <a:bodyPr/>
          <a:lstStyle/>
          <a:p>
            <a:r>
              <a:rPr lang="zh-CN" altLang="en-US" sz="2800" kern="100" dirty="0">
                <a:effectLst/>
                <a:latin typeface="等线" panose="02010600030101010101" pitchFamily="2" charset="-122"/>
                <a:ea typeface="宋体" panose="02010600030101010101" pitchFamily="2" charset="-122"/>
                <a:cs typeface="Times New Roman" panose="02020603050405020304" pitchFamily="18" charset="0"/>
              </a:rPr>
              <a:t>（二）保障注册的有效性</a:t>
            </a:r>
            <a:endParaRPr lang="zh-CN" altLang="en-US" sz="2800" dirty="0"/>
          </a:p>
        </p:txBody>
      </p:sp>
      <p:sp>
        <p:nvSpPr>
          <p:cNvPr id="7" name="文本占位符 6">
            <a:extLst>
              <a:ext uri="{FF2B5EF4-FFF2-40B4-BE49-F238E27FC236}">
                <a16:creationId xmlns:a16="http://schemas.microsoft.com/office/drawing/2014/main" id="{5A110349-D5F4-49BE-B21E-CA7AA8AAC749}"/>
              </a:ext>
            </a:extLst>
          </p:cNvPr>
          <p:cNvSpPr>
            <a:spLocks noGrp="1"/>
          </p:cNvSpPr>
          <p:nvPr>
            <p:ph type="body" sz="quarter" idx="18"/>
          </p:nvPr>
        </p:nvSpPr>
        <p:spPr>
          <a:xfrm>
            <a:off x="1141889" y="2069062"/>
            <a:ext cx="10007374" cy="3738179"/>
          </a:xfrm>
        </p:spPr>
        <p:txBody>
          <a:bodyPr/>
          <a:lstStyle/>
          <a:p>
            <a:pPr marL="285750" indent="-285750">
              <a:lnSpc>
                <a:spcPct val="100000"/>
              </a:lnSpc>
              <a:buFont typeface="Arial" panose="020B0604020202020204" pitchFamily="34" charset="0"/>
              <a:buChar char="•"/>
            </a:pPr>
            <a:r>
              <a:rPr lang="zh-CN" altLang="en-US" sz="2400" dirty="0">
                <a:latin typeface="华光楷体二_CNKI" panose="02000500000000000000" pitchFamily="2" charset="-122"/>
                <a:ea typeface="华光楷体二_CNKI" panose="02000500000000000000" pitchFamily="2" charset="-122"/>
              </a:rPr>
              <a:t>为确保产品生产和质量稳定，该法将生产稳定性和质量管理同注册有效性相关联。</a:t>
            </a:r>
            <a:endParaRPr lang="en-US" altLang="zh-CN" sz="2400" dirty="0">
              <a:latin typeface="华光楷体二_CNKI" panose="02000500000000000000" pitchFamily="2" charset="-122"/>
              <a:ea typeface="华光楷体二_CNKI" panose="02000500000000000000" pitchFamily="2" charset="-122"/>
            </a:endParaRPr>
          </a:p>
          <a:p>
            <a:pPr marL="285750" indent="-285750">
              <a:lnSpc>
                <a:spcPct val="100000"/>
              </a:lnSpc>
              <a:buFont typeface="Arial" panose="020B0604020202020204" pitchFamily="34" charset="0"/>
              <a:buChar char="•"/>
            </a:pPr>
            <a:r>
              <a:rPr lang="en-US" altLang="zh-CN" sz="2400" dirty="0">
                <a:latin typeface="华光楷体二_CNKI" panose="02000500000000000000" pitchFamily="2" charset="-122"/>
                <a:ea typeface="华光楷体二_CNKI" panose="02000500000000000000" pitchFamily="2" charset="-122"/>
              </a:rPr>
              <a:t>1.</a:t>
            </a:r>
            <a:r>
              <a:rPr lang="zh-CN" altLang="en-US" sz="2400" dirty="0">
                <a:latin typeface="华光楷体二_CNKI" panose="02000500000000000000" pitchFamily="2" charset="-122"/>
                <a:ea typeface="华光楷体二_CNKI" panose="02000500000000000000" pitchFamily="2" charset="-122"/>
              </a:rPr>
              <a:t>当生产者团体解散清算或生产过程业务管理停止时，需立刻上报农林水产大臣取消生产者团体的名册注册并向社会公开。</a:t>
            </a:r>
            <a:endParaRPr lang="en-US" altLang="zh-CN" sz="2400" dirty="0">
              <a:latin typeface="华光楷体二_CNKI" panose="02000500000000000000" pitchFamily="2" charset="-122"/>
              <a:ea typeface="华光楷体二_CNKI" panose="02000500000000000000" pitchFamily="2" charset="-122"/>
            </a:endParaRPr>
          </a:p>
          <a:p>
            <a:pPr marL="285750" indent="-285750">
              <a:lnSpc>
                <a:spcPct val="100000"/>
              </a:lnSpc>
              <a:buFont typeface="Arial" panose="020B0604020202020204" pitchFamily="34" charset="0"/>
              <a:buChar char="•"/>
            </a:pPr>
            <a:r>
              <a:rPr lang="en-US" altLang="zh-CN" sz="2400" dirty="0">
                <a:latin typeface="华光楷体二_CNKI" panose="02000500000000000000" pitchFamily="2" charset="-122"/>
                <a:ea typeface="华光楷体二_CNKI" panose="02000500000000000000" pitchFamily="2" charset="-122"/>
              </a:rPr>
              <a:t>2.</a:t>
            </a:r>
            <a:r>
              <a:rPr lang="zh-CN" altLang="en-US" sz="2400" dirty="0">
                <a:latin typeface="华光楷体二_CNKI" panose="02000500000000000000" pitchFamily="2" charset="-122"/>
                <a:ea typeface="华光楷体二_CNKI" panose="02000500000000000000" pitchFamily="2" charset="-122"/>
              </a:rPr>
              <a:t>规定注册撤销事由包括生产者团体不再由生产者组成、违反农林水产大臣关于质量管理的处置命令、以欺诈手段获得注册。</a:t>
            </a:r>
            <a:endParaRPr lang="en-US" altLang="zh-CN" sz="2400" dirty="0">
              <a:latin typeface="华光楷体二_CNKI" panose="02000500000000000000" pitchFamily="2" charset="-122"/>
              <a:ea typeface="华光楷体二_CNKI" panose="02000500000000000000" pitchFamily="2" charset="-122"/>
            </a:endParaRPr>
          </a:p>
          <a:p>
            <a:pPr marL="285750" indent="-285750">
              <a:lnSpc>
                <a:spcPct val="100000"/>
              </a:lnSpc>
              <a:buFont typeface="Arial" panose="020B0604020202020204" pitchFamily="34" charset="0"/>
              <a:buChar char="•"/>
            </a:pPr>
            <a:r>
              <a:rPr lang="en-US" altLang="zh-CN" sz="2400" dirty="0">
                <a:latin typeface="华光楷体二_CNKI" panose="02000500000000000000" pitchFamily="2" charset="-122"/>
                <a:ea typeface="华光楷体二_CNKI" panose="02000500000000000000" pitchFamily="2" charset="-122"/>
              </a:rPr>
              <a:t>3.</a:t>
            </a:r>
            <a:r>
              <a:rPr lang="zh-CN" altLang="en-US" sz="2400" dirty="0">
                <a:latin typeface="华光楷体二_CNKI" panose="02000500000000000000" pitchFamily="2" charset="-122"/>
                <a:ea typeface="华光楷体二_CNKI" panose="02000500000000000000" pitchFamily="2" charset="-122"/>
              </a:rPr>
              <a:t>为确保生产和质量的稳定性，规定生产管理检查和定期汇报制度，对于不符合管理规定的地理标志注册予以撤销。</a:t>
            </a:r>
          </a:p>
        </p:txBody>
      </p:sp>
      <p:sp>
        <p:nvSpPr>
          <p:cNvPr id="9" name="标题 8">
            <a:extLst>
              <a:ext uri="{FF2B5EF4-FFF2-40B4-BE49-F238E27FC236}">
                <a16:creationId xmlns:a16="http://schemas.microsoft.com/office/drawing/2014/main" id="{435272E0-FFDD-4745-BA9F-357701183C8E}"/>
              </a:ext>
            </a:extLst>
          </p:cNvPr>
          <p:cNvSpPr>
            <a:spLocks noGrp="1"/>
          </p:cNvSpPr>
          <p:nvPr>
            <p:ph type="title"/>
          </p:nvPr>
        </p:nvSpPr>
        <p:spPr/>
        <p:txBody>
          <a:bodyPr/>
          <a:lstStyle/>
          <a:p>
            <a:r>
              <a:rPr lang="zh-CN" altLang="en-US" dirty="0"/>
              <a:t>四、地理标志法的创新</a:t>
            </a:r>
          </a:p>
        </p:txBody>
      </p:sp>
      <p:pic>
        <p:nvPicPr>
          <p:cNvPr id="2" name="图片 1">
            <a:extLst>
              <a:ext uri="{FF2B5EF4-FFF2-40B4-BE49-F238E27FC236}">
                <a16:creationId xmlns:a16="http://schemas.microsoft.com/office/drawing/2014/main" id="{89E84C24-53DC-476B-BF60-F00B09DFA499}"/>
              </a:ext>
            </a:extLst>
          </p:cNvPr>
          <p:cNvPicPr>
            <a:picLocks noChangeAspect="1"/>
          </p:cNvPicPr>
          <p:nvPr/>
        </p:nvPicPr>
        <p:blipFill>
          <a:blip r:embed="rId2"/>
          <a:stretch>
            <a:fillRect/>
          </a:stretch>
        </p:blipFill>
        <p:spPr>
          <a:xfrm>
            <a:off x="9155929" y="76290"/>
            <a:ext cx="3036071" cy="719390"/>
          </a:xfrm>
          <a:prstGeom prst="rect">
            <a:avLst/>
          </a:prstGeom>
        </p:spPr>
      </p:pic>
    </p:spTree>
    <p:extLst>
      <p:ext uri="{BB962C8B-B14F-4D97-AF65-F5344CB8AC3E}">
        <p14:creationId xmlns:p14="http://schemas.microsoft.com/office/powerpoint/2010/main" val="3573424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a:extLst>
              <a:ext uri="{FF2B5EF4-FFF2-40B4-BE49-F238E27FC236}">
                <a16:creationId xmlns:a16="http://schemas.microsoft.com/office/drawing/2014/main" id="{BAC51664-536A-405B-BF30-2A1F14408248}"/>
              </a:ext>
            </a:extLst>
          </p:cNvPr>
          <p:cNvSpPr>
            <a:spLocks noGrp="1"/>
          </p:cNvSpPr>
          <p:nvPr>
            <p:ph type="body" sz="quarter" idx="16"/>
          </p:nvPr>
        </p:nvSpPr>
        <p:spPr>
          <a:xfrm>
            <a:off x="962526" y="1272968"/>
            <a:ext cx="5950273" cy="391944"/>
          </a:xfrm>
        </p:spPr>
        <p:txBody>
          <a:bodyPr/>
          <a:lstStyle/>
          <a:p>
            <a:r>
              <a:rPr lang="zh-CN" altLang="en-US" sz="2800" dirty="0">
                <a:effectLst/>
                <a:ea typeface="宋体" panose="02010600030101010101" pitchFamily="2" charset="-122"/>
                <a:cs typeface="Times New Roman" panose="02020603050405020304" pitchFamily="18" charset="0"/>
              </a:rPr>
              <a:t>（三）平衡地理标志与商标的关系</a:t>
            </a:r>
            <a:endParaRPr lang="zh-CN" altLang="en-US" sz="2800" dirty="0"/>
          </a:p>
        </p:txBody>
      </p:sp>
      <p:sp>
        <p:nvSpPr>
          <p:cNvPr id="8" name="文本占位符 7">
            <a:extLst>
              <a:ext uri="{FF2B5EF4-FFF2-40B4-BE49-F238E27FC236}">
                <a16:creationId xmlns:a16="http://schemas.microsoft.com/office/drawing/2014/main" id="{1E1C95B8-F7DB-43A0-B400-075A1714FF78}"/>
              </a:ext>
            </a:extLst>
          </p:cNvPr>
          <p:cNvSpPr>
            <a:spLocks noGrp="1"/>
          </p:cNvSpPr>
          <p:nvPr>
            <p:ph type="body" sz="quarter" idx="19"/>
          </p:nvPr>
        </p:nvSpPr>
        <p:spPr>
          <a:xfrm>
            <a:off x="1169074" y="2188344"/>
            <a:ext cx="9853851" cy="3777111"/>
          </a:xfrm>
        </p:spPr>
        <p:txBody>
          <a:bodyPr/>
          <a:lstStyle/>
          <a:p>
            <a:pPr marL="342900" indent="-342900">
              <a:buFont typeface="Arial" panose="020B0604020202020204" pitchFamily="34" charset="0"/>
              <a:buChar char="•"/>
            </a:pPr>
            <a:r>
              <a:rPr lang="en-US" altLang="zh-CN" sz="2400" dirty="0">
                <a:latin typeface="华光楷体二_CNKI" panose="02000500000000000000" pitchFamily="2" charset="-122"/>
                <a:ea typeface="华光楷体二_CNKI" panose="02000500000000000000" pitchFamily="2" charset="-122"/>
              </a:rPr>
              <a:t>《</a:t>
            </a:r>
            <a:r>
              <a:rPr lang="zh-CN" altLang="en-US" sz="2400" dirty="0">
                <a:latin typeface="华光楷体二_CNKI" panose="02000500000000000000" pitchFamily="2" charset="-122"/>
                <a:ea typeface="华光楷体二_CNKI" panose="02000500000000000000" pitchFamily="2" charset="-122"/>
              </a:rPr>
              <a:t>地理标志法</a:t>
            </a:r>
            <a:r>
              <a:rPr lang="en-US" altLang="zh-CN" sz="2400" dirty="0">
                <a:latin typeface="华光楷体二_CNKI" panose="02000500000000000000" pitchFamily="2" charset="-122"/>
                <a:ea typeface="华光楷体二_CNKI" panose="02000500000000000000" pitchFamily="2" charset="-122"/>
              </a:rPr>
              <a:t>》</a:t>
            </a:r>
            <a:r>
              <a:rPr lang="zh-CN" altLang="en-US" sz="2400" dirty="0">
                <a:latin typeface="华光楷体二_CNKI" panose="02000500000000000000" pitchFamily="2" charset="-122"/>
                <a:ea typeface="华光楷体二_CNKI" panose="02000500000000000000" pitchFamily="2" charset="-122"/>
              </a:rPr>
              <a:t>对于地域团体商标产品注册地理标志进行了特别规定。</a:t>
            </a:r>
            <a:endParaRPr lang="en-US" altLang="zh-CN" sz="2400" dirty="0">
              <a:latin typeface="华光楷体二_CNKI" panose="02000500000000000000" pitchFamily="2" charset="-122"/>
              <a:ea typeface="华光楷体二_CNKI" panose="02000500000000000000" pitchFamily="2" charset="-122"/>
            </a:endParaRPr>
          </a:p>
          <a:p>
            <a:pPr marL="342900" indent="-342900">
              <a:buFont typeface="Arial" panose="020B0604020202020204" pitchFamily="34" charset="0"/>
              <a:buChar char="•"/>
            </a:pPr>
            <a:r>
              <a:rPr lang="zh-CN" altLang="en-US" sz="2400" dirty="0">
                <a:latin typeface="华光楷体二_CNKI" panose="02000500000000000000" pitchFamily="2" charset="-122"/>
                <a:ea typeface="华光楷体二_CNKI" panose="02000500000000000000" pitchFamily="2" charset="-122"/>
              </a:rPr>
              <a:t>到当申请注册的名称与农，林，渔产品和食品或类似产品、服务有关的注册商标相同时拒绝注册</a:t>
            </a:r>
            <a:endParaRPr lang="en-US" altLang="zh-CN" sz="2400" dirty="0">
              <a:latin typeface="华光楷体二_CNKI" panose="02000500000000000000" pitchFamily="2" charset="-122"/>
              <a:ea typeface="华光楷体二_CNKI" panose="02000500000000000000" pitchFamily="2" charset="-122"/>
            </a:endParaRPr>
          </a:p>
          <a:p>
            <a:pPr marL="342900" indent="-342900">
              <a:buFont typeface="Arial" panose="020B0604020202020204" pitchFamily="34" charset="0"/>
              <a:buChar char="•"/>
            </a:pPr>
            <a:r>
              <a:rPr lang="zh-CN" altLang="en-US" sz="2400" dirty="0">
                <a:latin typeface="华光楷体二_CNKI" panose="02000500000000000000" pitchFamily="2" charset="-122"/>
                <a:ea typeface="华光楷体二_CNKI" panose="02000500000000000000" pitchFamily="2" charset="-122"/>
              </a:rPr>
              <a:t>但当申请生产者团体与注册商标所有人建立专有使用权关系或是注册商标持有者准许注册</a:t>
            </a:r>
            <a:endParaRPr lang="en-US" altLang="zh-CN" sz="2400" dirty="0">
              <a:latin typeface="华光楷体二_CNKI" panose="02000500000000000000" pitchFamily="2" charset="-122"/>
              <a:ea typeface="华光楷体二_CNKI" panose="02000500000000000000" pitchFamily="2" charset="-122"/>
            </a:endParaRPr>
          </a:p>
          <a:p>
            <a:pPr marL="342900" indent="-342900">
              <a:buFont typeface="Arial" panose="020B0604020202020204" pitchFamily="34" charset="0"/>
              <a:buChar char="•"/>
            </a:pPr>
            <a:r>
              <a:rPr lang="zh-CN" altLang="en-US" sz="2400" dirty="0">
                <a:latin typeface="华光楷体二_CNKI" panose="02000500000000000000" pitchFamily="2" charset="-122"/>
                <a:ea typeface="华光楷体二_CNKI" panose="02000500000000000000" pitchFamily="2" charset="-122"/>
              </a:rPr>
              <a:t>若注册商标持有者同申请生产者团体达成专有使用权协定，则仅准许该申请组织注册。</a:t>
            </a:r>
            <a:endParaRPr lang="en-US" altLang="zh-CN" sz="2400" dirty="0">
              <a:latin typeface="华光楷体二_CNKI" panose="02000500000000000000" pitchFamily="2" charset="-122"/>
              <a:ea typeface="华光楷体二_CNKI" panose="02000500000000000000" pitchFamily="2" charset="-122"/>
            </a:endParaRPr>
          </a:p>
          <a:p>
            <a:pPr marL="342900" indent="-342900">
              <a:buFont typeface="Arial" panose="020B0604020202020204" pitchFamily="34" charset="0"/>
              <a:buChar char="•"/>
            </a:pPr>
            <a:r>
              <a:rPr lang="zh-CN" altLang="en-US" sz="2400" dirty="0">
                <a:latin typeface="华光楷体二_CNKI" panose="02000500000000000000" pitchFamily="2" charset="-122"/>
                <a:ea typeface="华光楷体二_CNKI" panose="02000500000000000000" pitchFamily="2" charset="-122"/>
              </a:rPr>
              <a:t>商标权人或者专用权人撤回许可时注册取消。</a:t>
            </a:r>
            <a:endParaRPr lang="en-US" altLang="zh-CN" sz="2400" dirty="0">
              <a:latin typeface="华光楷体二_CNKI" panose="02000500000000000000" pitchFamily="2" charset="-122"/>
              <a:ea typeface="华光楷体二_CNKI" panose="02000500000000000000" pitchFamily="2" charset="-122"/>
            </a:endParaRPr>
          </a:p>
        </p:txBody>
      </p:sp>
      <p:sp>
        <p:nvSpPr>
          <p:cNvPr id="9" name="标题 8">
            <a:extLst>
              <a:ext uri="{FF2B5EF4-FFF2-40B4-BE49-F238E27FC236}">
                <a16:creationId xmlns:a16="http://schemas.microsoft.com/office/drawing/2014/main" id="{435272E0-FFDD-4745-BA9F-357701183C8E}"/>
              </a:ext>
            </a:extLst>
          </p:cNvPr>
          <p:cNvSpPr>
            <a:spLocks noGrp="1"/>
          </p:cNvSpPr>
          <p:nvPr>
            <p:ph type="title"/>
          </p:nvPr>
        </p:nvSpPr>
        <p:spPr/>
        <p:txBody>
          <a:bodyPr/>
          <a:lstStyle/>
          <a:p>
            <a:r>
              <a:rPr lang="zh-CN" altLang="en-US" dirty="0"/>
              <a:t>四、地理标志法的创新</a:t>
            </a:r>
          </a:p>
        </p:txBody>
      </p:sp>
      <p:pic>
        <p:nvPicPr>
          <p:cNvPr id="2" name="图片 1">
            <a:extLst>
              <a:ext uri="{FF2B5EF4-FFF2-40B4-BE49-F238E27FC236}">
                <a16:creationId xmlns:a16="http://schemas.microsoft.com/office/drawing/2014/main" id="{75AD5B8D-A789-4A10-92AC-2907ACA7F768}"/>
              </a:ext>
            </a:extLst>
          </p:cNvPr>
          <p:cNvPicPr>
            <a:picLocks noChangeAspect="1"/>
          </p:cNvPicPr>
          <p:nvPr/>
        </p:nvPicPr>
        <p:blipFill>
          <a:blip r:embed="rId2"/>
          <a:stretch>
            <a:fillRect/>
          </a:stretch>
        </p:blipFill>
        <p:spPr>
          <a:xfrm>
            <a:off x="9155929" y="76290"/>
            <a:ext cx="3036071" cy="719390"/>
          </a:xfrm>
          <a:prstGeom prst="rect">
            <a:avLst/>
          </a:prstGeom>
        </p:spPr>
      </p:pic>
    </p:spTree>
    <p:extLst>
      <p:ext uri="{BB962C8B-B14F-4D97-AF65-F5344CB8AC3E}">
        <p14:creationId xmlns:p14="http://schemas.microsoft.com/office/powerpoint/2010/main" val="492753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占位符 16">
            <a:extLst>
              <a:ext uri="{FF2B5EF4-FFF2-40B4-BE49-F238E27FC236}">
                <a16:creationId xmlns:a16="http://schemas.microsoft.com/office/drawing/2014/main" id="{BB40F080-6054-425B-9E1C-1DDC9260832D}"/>
              </a:ext>
            </a:extLst>
          </p:cNvPr>
          <p:cNvSpPr>
            <a:spLocks noGrp="1"/>
          </p:cNvSpPr>
          <p:nvPr>
            <p:ph type="body" sz="quarter" idx="17"/>
          </p:nvPr>
        </p:nvSpPr>
        <p:spPr>
          <a:xfrm>
            <a:off x="4605907" y="1095808"/>
            <a:ext cx="6754109" cy="5212713"/>
          </a:xfrm>
        </p:spPr>
        <p:txBody>
          <a:bodyPr rtlCol="0"/>
          <a:lstStyle/>
          <a:p>
            <a:pPr rtl="0">
              <a:lnSpc>
                <a:spcPct val="150000"/>
              </a:lnSpc>
            </a:pPr>
            <a:r>
              <a:rPr lang="zh-CN" altLang="en-US" sz="3200" dirty="0">
                <a:latin typeface="华光楷体一_CNKI" panose="02000500000000000000" pitchFamily="2" charset="-122"/>
                <a:ea typeface="华光楷体一_CNKI" panose="02000500000000000000" pitchFamily="2" charset="-122"/>
              </a:rPr>
              <a:t>一、引言</a:t>
            </a:r>
            <a:endParaRPr lang="en-US" altLang="zh-CN" sz="3200" dirty="0">
              <a:latin typeface="华光楷体一_CNKI" panose="02000500000000000000" pitchFamily="2" charset="-122"/>
              <a:ea typeface="华光楷体一_CNKI" panose="02000500000000000000" pitchFamily="2" charset="-122"/>
            </a:endParaRPr>
          </a:p>
          <a:p>
            <a:pPr rtl="0">
              <a:lnSpc>
                <a:spcPct val="150000"/>
              </a:lnSpc>
            </a:pPr>
            <a:r>
              <a:rPr lang="zh-CN" altLang="en-US" sz="3200" dirty="0">
                <a:latin typeface="华光楷体一_CNKI" panose="02000500000000000000" pitchFamily="2" charset="-122"/>
                <a:ea typeface="华光楷体一_CNKI" panose="02000500000000000000" pitchFamily="2" charset="-122"/>
              </a:rPr>
              <a:t>二、地理标志法整体构造</a:t>
            </a:r>
            <a:endParaRPr lang="en-US" altLang="zh-CN" sz="3200" dirty="0">
              <a:latin typeface="华光楷体一_CNKI" panose="02000500000000000000" pitchFamily="2" charset="-122"/>
              <a:ea typeface="华光楷体一_CNKI" panose="02000500000000000000" pitchFamily="2" charset="-122"/>
            </a:endParaRPr>
          </a:p>
          <a:p>
            <a:pPr rtl="0">
              <a:lnSpc>
                <a:spcPct val="150000"/>
              </a:lnSpc>
            </a:pPr>
            <a:r>
              <a:rPr lang="zh-CN" altLang="en-US" sz="3200" dirty="0">
                <a:latin typeface="华光楷体一_CNKI" panose="02000500000000000000" pitchFamily="2" charset="-122"/>
                <a:ea typeface="华光楷体一_CNKI" panose="02000500000000000000" pitchFamily="2" charset="-122"/>
              </a:rPr>
              <a:t>三、地理标志法的主要制度</a:t>
            </a:r>
            <a:endParaRPr lang="en-US" altLang="zh-CN" sz="3200" dirty="0">
              <a:latin typeface="华光楷体一_CNKI" panose="02000500000000000000" pitchFamily="2" charset="-122"/>
              <a:ea typeface="华光楷体一_CNKI" panose="02000500000000000000" pitchFamily="2" charset="-122"/>
            </a:endParaRPr>
          </a:p>
          <a:p>
            <a:pPr rtl="0">
              <a:lnSpc>
                <a:spcPct val="150000"/>
              </a:lnSpc>
            </a:pPr>
            <a:r>
              <a:rPr lang="zh-CN" altLang="en-US" sz="3200" dirty="0">
                <a:latin typeface="华光楷体一_CNKI" panose="02000500000000000000" pitchFamily="2" charset="-122"/>
                <a:ea typeface="华光楷体一_CNKI" panose="02000500000000000000" pitchFamily="2" charset="-122"/>
              </a:rPr>
              <a:t>四、地理标志法的创新</a:t>
            </a:r>
          </a:p>
          <a:p>
            <a:pPr rtl="0">
              <a:lnSpc>
                <a:spcPct val="150000"/>
              </a:lnSpc>
            </a:pPr>
            <a:r>
              <a:rPr lang="zh-CN" altLang="en-US" sz="3200" dirty="0">
                <a:latin typeface="华光楷体一_CNKI" panose="02000500000000000000" pitchFamily="2" charset="-122"/>
                <a:ea typeface="华光楷体一_CNKI" panose="02000500000000000000" pitchFamily="2" charset="-122"/>
              </a:rPr>
              <a:t>五、日本地理标志法对我国的启示</a:t>
            </a:r>
            <a:endParaRPr lang="en-US" altLang="zh-CN" sz="3200" dirty="0">
              <a:latin typeface="华光楷体一_CNKI" panose="02000500000000000000" pitchFamily="2" charset="-122"/>
              <a:ea typeface="华光楷体一_CNKI" panose="02000500000000000000" pitchFamily="2" charset="-122"/>
            </a:endParaRPr>
          </a:p>
          <a:p>
            <a:pPr rtl="0">
              <a:lnSpc>
                <a:spcPct val="150000"/>
              </a:lnSpc>
            </a:pPr>
            <a:r>
              <a:rPr lang="zh-CN" altLang="en-US" sz="3200" dirty="0">
                <a:latin typeface="华光楷体一_CNKI" panose="02000500000000000000" pitchFamily="2" charset="-122"/>
                <a:ea typeface="华光楷体一_CNKI" panose="02000500000000000000" pitchFamily="2" charset="-122"/>
              </a:rPr>
              <a:t>六、结论</a:t>
            </a:r>
            <a:endParaRPr lang="en-US" altLang="zh-CN" sz="3200" dirty="0">
              <a:latin typeface="华光楷体一_CNKI" panose="02000500000000000000" pitchFamily="2" charset="-122"/>
              <a:ea typeface="华光楷体一_CNKI" panose="02000500000000000000" pitchFamily="2" charset="-122"/>
            </a:endParaRPr>
          </a:p>
        </p:txBody>
      </p:sp>
      <p:sp>
        <p:nvSpPr>
          <p:cNvPr id="7" name="长方形 6" descr="幻灯片编号背景块">
            <a:extLst>
              <a:ext uri="{FF2B5EF4-FFF2-40B4-BE49-F238E27FC236}">
                <a16:creationId xmlns:a16="http://schemas.microsoft.com/office/drawing/2014/main" id="{61E397FF-5106-4C31-8E91-796AEA20258E}"/>
              </a:ext>
            </a:extLst>
          </p:cNvPr>
          <p:cNvSpPr/>
          <p:nvPr/>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zh-CN" altLang="en-US">
              <a:solidFill>
                <a:schemeClr val="tx1"/>
              </a:solidFill>
              <a:latin typeface="Microsoft YaHei UI" panose="020B0503020204020204" pitchFamily="34" charset="-122"/>
              <a:ea typeface="Microsoft YaHei UI" panose="020B0503020204020204" pitchFamily="34" charset="-122"/>
            </a:endParaRPr>
          </a:p>
        </p:txBody>
      </p:sp>
      <p:sp>
        <p:nvSpPr>
          <p:cNvPr id="8" name="灯片编号占位符 5">
            <a:extLst>
              <a:ext uri="{FF2B5EF4-FFF2-40B4-BE49-F238E27FC236}">
                <a16:creationId xmlns:a16="http://schemas.microsoft.com/office/drawing/2014/main" id="{D7DDE5B7-93F1-4010-85B1-8F63FD5044C7}"/>
              </a:ext>
            </a:extLst>
          </p:cNvPr>
          <p:cNvSpPr txBox="1">
            <a:spLocks/>
          </p:cNvSpPr>
          <p:nvPr/>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n-US" altLang="zh-CN" b="1" smtClean="0">
                <a:solidFill>
                  <a:schemeClr val="bg1"/>
                </a:solidFill>
                <a:latin typeface="Microsoft YaHei UI" panose="020B0503020204020204" pitchFamily="34" charset="-122"/>
                <a:ea typeface="Microsoft YaHei UI" panose="020B0503020204020204" pitchFamily="34" charset="-122"/>
              </a:rPr>
              <a:pPr rtl="0"/>
              <a:t>2</a:t>
            </a:fld>
            <a:endParaRPr lang="zh-CN" altLang="en-US" b="1">
              <a:solidFill>
                <a:schemeClr val="bg1"/>
              </a:solidFill>
              <a:latin typeface="Microsoft YaHei UI" panose="020B0503020204020204" pitchFamily="34" charset="-122"/>
              <a:ea typeface="Microsoft YaHei UI" panose="020B0503020204020204" pitchFamily="34" charset="-122"/>
            </a:endParaRPr>
          </a:p>
        </p:txBody>
      </p:sp>
      <p:sp>
        <p:nvSpPr>
          <p:cNvPr id="11" name="Freeform 5">
            <a:extLst>
              <a:ext uri="{FF2B5EF4-FFF2-40B4-BE49-F238E27FC236}">
                <a16:creationId xmlns:a16="http://schemas.microsoft.com/office/drawing/2014/main" id="{2C6408AD-AE9E-4287-A2CE-07058653F623}"/>
              </a:ext>
            </a:extLst>
          </p:cNvPr>
          <p:cNvSpPr/>
          <p:nvPr/>
        </p:nvSpPr>
        <p:spPr bwMode="auto">
          <a:xfrm>
            <a:off x="1422256" y="1849996"/>
            <a:ext cx="1644431" cy="1867696"/>
          </a:xfrm>
          <a:custGeom>
            <a:avLst/>
            <a:gdLst>
              <a:gd name="T0" fmla="*/ 6935 w 12812"/>
              <a:gd name="T1" fmla="*/ 195 h 14572"/>
              <a:gd name="T2" fmla="*/ 9609 w 12812"/>
              <a:gd name="T3" fmla="*/ 1739 h 14572"/>
              <a:gd name="T4" fmla="*/ 12283 w 12812"/>
              <a:gd name="T5" fmla="*/ 3282 h 14572"/>
              <a:gd name="T6" fmla="*/ 12812 w 12812"/>
              <a:gd name="T7" fmla="*/ 4199 h 14572"/>
              <a:gd name="T8" fmla="*/ 12812 w 12812"/>
              <a:gd name="T9" fmla="*/ 7286 h 14572"/>
              <a:gd name="T10" fmla="*/ 12812 w 12812"/>
              <a:gd name="T11" fmla="*/ 10374 h 14572"/>
              <a:gd name="T12" fmla="*/ 12283 w 12812"/>
              <a:gd name="T13" fmla="*/ 11290 h 14572"/>
              <a:gd name="T14" fmla="*/ 9609 w 12812"/>
              <a:gd name="T15" fmla="*/ 12834 h 14572"/>
              <a:gd name="T16" fmla="*/ 6935 w 12812"/>
              <a:gd name="T17" fmla="*/ 14378 h 14572"/>
              <a:gd name="T18" fmla="*/ 5877 w 12812"/>
              <a:gd name="T19" fmla="*/ 14378 h 14572"/>
              <a:gd name="T20" fmla="*/ 3203 w 12812"/>
              <a:gd name="T21" fmla="*/ 12834 h 14572"/>
              <a:gd name="T22" fmla="*/ 529 w 12812"/>
              <a:gd name="T23" fmla="*/ 11290 h 14572"/>
              <a:gd name="T24" fmla="*/ 0 w 12812"/>
              <a:gd name="T25" fmla="*/ 10374 h 14572"/>
              <a:gd name="T26" fmla="*/ 0 w 12812"/>
              <a:gd name="T27" fmla="*/ 7286 h 14572"/>
              <a:gd name="T28" fmla="*/ 0 w 12812"/>
              <a:gd name="T29" fmla="*/ 4199 h 14572"/>
              <a:gd name="T30" fmla="*/ 529 w 12812"/>
              <a:gd name="T31" fmla="*/ 3282 h 14572"/>
              <a:gd name="T32" fmla="*/ 3203 w 12812"/>
              <a:gd name="T33" fmla="*/ 1739 h 14572"/>
              <a:gd name="T34" fmla="*/ 5877 w 12812"/>
              <a:gd name="T35" fmla="*/ 195 h 14572"/>
              <a:gd name="T36" fmla="*/ 6935 w 12812"/>
              <a:gd name="T37" fmla="*/ 195 h 14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12" h="14572">
                <a:moveTo>
                  <a:pt x="6935" y="195"/>
                </a:moveTo>
                <a:lnTo>
                  <a:pt x="9609" y="1739"/>
                </a:lnTo>
                <a:lnTo>
                  <a:pt x="12283" y="3282"/>
                </a:lnTo>
                <a:cubicBezTo>
                  <a:pt x="12620" y="3477"/>
                  <a:pt x="12812" y="3810"/>
                  <a:pt x="12812" y="4199"/>
                </a:cubicBezTo>
                <a:lnTo>
                  <a:pt x="12812" y="7286"/>
                </a:lnTo>
                <a:lnTo>
                  <a:pt x="12812" y="10374"/>
                </a:lnTo>
                <a:cubicBezTo>
                  <a:pt x="12812" y="10763"/>
                  <a:pt x="12620" y="11096"/>
                  <a:pt x="12283" y="11290"/>
                </a:cubicBezTo>
                <a:lnTo>
                  <a:pt x="9609" y="12834"/>
                </a:lnTo>
                <a:lnTo>
                  <a:pt x="6935" y="14378"/>
                </a:lnTo>
                <a:cubicBezTo>
                  <a:pt x="6599" y="14572"/>
                  <a:pt x="6213" y="14572"/>
                  <a:pt x="5877" y="14378"/>
                </a:cubicBezTo>
                <a:lnTo>
                  <a:pt x="3203" y="12834"/>
                </a:lnTo>
                <a:lnTo>
                  <a:pt x="529" y="11290"/>
                </a:lnTo>
                <a:cubicBezTo>
                  <a:pt x="193" y="11096"/>
                  <a:pt x="0" y="10763"/>
                  <a:pt x="0" y="10374"/>
                </a:cubicBezTo>
                <a:lnTo>
                  <a:pt x="0" y="7286"/>
                </a:lnTo>
                <a:lnTo>
                  <a:pt x="0" y="4199"/>
                </a:lnTo>
                <a:cubicBezTo>
                  <a:pt x="0" y="3810"/>
                  <a:pt x="193" y="3477"/>
                  <a:pt x="529" y="3282"/>
                </a:cubicBezTo>
                <a:lnTo>
                  <a:pt x="3203" y="1739"/>
                </a:lnTo>
                <a:lnTo>
                  <a:pt x="5877" y="195"/>
                </a:lnTo>
                <a:cubicBezTo>
                  <a:pt x="6213" y="0"/>
                  <a:pt x="6599" y="0"/>
                  <a:pt x="6935" y="195"/>
                </a:cubicBezTo>
                <a:close/>
              </a:path>
            </a:pathLst>
          </a:custGeom>
          <a:noFill/>
          <a:ln w="12700" cap="flat" cmpd="sng" algn="ctr">
            <a:solidFill>
              <a:schemeClr val="accent1">
                <a:lumMod val="75000"/>
              </a:schemeClr>
            </a:solidFill>
            <a:prstDash val="solid"/>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Freeform 5">
            <a:extLst>
              <a:ext uri="{FF2B5EF4-FFF2-40B4-BE49-F238E27FC236}">
                <a16:creationId xmlns:a16="http://schemas.microsoft.com/office/drawing/2014/main" id="{5155BEEA-1201-417A-A47E-7E8677BFBA8D}"/>
              </a:ext>
            </a:extLst>
          </p:cNvPr>
          <p:cNvSpPr/>
          <p:nvPr/>
        </p:nvSpPr>
        <p:spPr bwMode="auto">
          <a:xfrm>
            <a:off x="1170228" y="2210036"/>
            <a:ext cx="1770860" cy="2011290"/>
          </a:xfrm>
          <a:custGeom>
            <a:avLst/>
            <a:gdLst>
              <a:gd name="T0" fmla="*/ 6935 w 12812"/>
              <a:gd name="T1" fmla="*/ 195 h 14572"/>
              <a:gd name="T2" fmla="*/ 9609 w 12812"/>
              <a:gd name="T3" fmla="*/ 1739 h 14572"/>
              <a:gd name="T4" fmla="*/ 12283 w 12812"/>
              <a:gd name="T5" fmla="*/ 3282 h 14572"/>
              <a:gd name="T6" fmla="*/ 12812 w 12812"/>
              <a:gd name="T7" fmla="*/ 4199 h 14572"/>
              <a:gd name="T8" fmla="*/ 12812 w 12812"/>
              <a:gd name="T9" fmla="*/ 7286 h 14572"/>
              <a:gd name="T10" fmla="*/ 12812 w 12812"/>
              <a:gd name="T11" fmla="*/ 10374 h 14572"/>
              <a:gd name="T12" fmla="*/ 12283 w 12812"/>
              <a:gd name="T13" fmla="*/ 11290 h 14572"/>
              <a:gd name="T14" fmla="*/ 9609 w 12812"/>
              <a:gd name="T15" fmla="*/ 12834 h 14572"/>
              <a:gd name="T16" fmla="*/ 6935 w 12812"/>
              <a:gd name="T17" fmla="*/ 14378 h 14572"/>
              <a:gd name="T18" fmla="*/ 5877 w 12812"/>
              <a:gd name="T19" fmla="*/ 14378 h 14572"/>
              <a:gd name="T20" fmla="*/ 3203 w 12812"/>
              <a:gd name="T21" fmla="*/ 12834 h 14572"/>
              <a:gd name="T22" fmla="*/ 529 w 12812"/>
              <a:gd name="T23" fmla="*/ 11290 h 14572"/>
              <a:gd name="T24" fmla="*/ 0 w 12812"/>
              <a:gd name="T25" fmla="*/ 10374 h 14572"/>
              <a:gd name="T26" fmla="*/ 0 w 12812"/>
              <a:gd name="T27" fmla="*/ 7286 h 14572"/>
              <a:gd name="T28" fmla="*/ 0 w 12812"/>
              <a:gd name="T29" fmla="*/ 4199 h 14572"/>
              <a:gd name="T30" fmla="*/ 529 w 12812"/>
              <a:gd name="T31" fmla="*/ 3282 h 14572"/>
              <a:gd name="T32" fmla="*/ 3203 w 12812"/>
              <a:gd name="T33" fmla="*/ 1739 h 14572"/>
              <a:gd name="T34" fmla="*/ 5877 w 12812"/>
              <a:gd name="T35" fmla="*/ 195 h 14572"/>
              <a:gd name="T36" fmla="*/ 6935 w 12812"/>
              <a:gd name="T37" fmla="*/ 195 h 14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12" h="14572">
                <a:moveTo>
                  <a:pt x="6935" y="195"/>
                </a:moveTo>
                <a:lnTo>
                  <a:pt x="9609" y="1739"/>
                </a:lnTo>
                <a:lnTo>
                  <a:pt x="12283" y="3282"/>
                </a:lnTo>
                <a:cubicBezTo>
                  <a:pt x="12620" y="3477"/>
                  <a:pt x="12812" y="3810"/>
                  <a:pt x="12812" y="4199"/>
                </a:cubicBezTo>
                <a:lnTo>
                  <a:pt x="12812" y="7286"/>
                </a:lnTo>
                <a:lnTo>
                  <a:pt x="12812" y="10374"/>
                </a:lnTo>
                <a:cubicBezTo>
                  <a:pt x="12812" y="10763"/>
                  <a:pt x="12620" y="11096"/>
                  <a:pt x="12283" y="11290"/>
                </a:cubicBezTo>
                <a:lnTo>
                  <a:pt x="9609" y="12834"/>
                </a:lnTo>
                <a:lnTo>
                  <a:pt x="6935" y="14378"/>
                </a:lnTo>
                <a:cubicBezTo>
                  <a:pt x="6599" y="14572"/>
                  <a:pt x="6213" y="14572"/>
                  <a:pt x="5877" y="14378"/>
                </a:cubicBezTo>
                <a:lnTo>
                  <a:pt x="3203" y="12834"/>
                </a:lnTo>
                <a:lnTo>
                  <a:pt x="529" y="11290"/>
                </a:lnTo>
                <a:cubicBezTo>
                  <a:pt x="193" y="11096"/>
                  <a:pt x="0" y="10763"/>
                  <a:pt x="0" y="10374"/>
                </a:cubicBezTo>
                <a:lnTo>
                  <a:pt x="0" y="7286"/>
                </a:lnTo>
                <a:lnTo>
                  <a:pt x="0" y="4199"/>
                </a:lnTo>
                <a:cubicBezTo>
                  <a:pt x="0" y="3810"/>
                  <a:pt x="193" y="3477"/>
                  <a:pt x="529" y="3282"/>
                </a:cubicBezTo>
                <a:lnTo>
                  <a:pt x="3203" y="1739"/>
                </a:lnTo>
                <a:lnTo>
                  <a:pt x="5877" y="195"/>
                </a:lnTo>
                <a:cubicBezTo>
                  <a:pt x="6213" y="0"/>
                  <a:pt x="6599" y="0"/>
                  <a:pt x="6935" y="195"/>
                </a:cubicBezTo>
                <a:close/>
              </a:path>
            </a:pathLst>
          </a:custGeom>
          <a:solidFill>
            <a:schemeClr val="accent2"/>
          </a:solidFill>
          <a:ln w="12700" cap="flat" cmpd="sng" algn="ctr">
            <a:noFill/>
            <a:prstDash val="solid"/>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TextBox 59">
            <a:extLst>
              <a:ext uri="{FF2B5EF4-FFF2-40B4-BE49-F238E27FC236}">
                <a16:creationId xmlns:a16="http://schemas.microsoft.com/office/drawing/2014/main" id="{C1E29EC3-B7C2-4148-A7AC-99173985E39F}"/>
              </a:ext>
            </a:extLst>
          </p:cNvPr>
          <p:cNvSpPr txBox="1">
            <a:spLocks noChangeArrowheads="1"/>
          </p:cNvSpPr>
          <p:nvPr/>
        </p:nvSpPr>
        <p:spPr bwMode="auto">
          <a:xfrm flipH="1">
            <a:off x="1199013" y="2801154"/>
            <a:ext cx="1663403" cy="761747"/>
          </a:xfrm>
          <a:prstGeom prst="rect">
            <a:avLst/>
          </a:prstGeom>
          <a:noFill/>
          <a:ln>
            <a:noFill/>
          </a:ln>
        </p:spPr>
        <p:txBody>
          <a:bodyPr wrap="squar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700" b="1" kern="0" dirty="0">
                <a:solidFill>
                  <a:prstClr val="white"/>
                </a:solidFill>
                <a:latin typeface="方正兰亭超细黑简体" panose="02000000000000000000" pitchFamily="2" charset="-122"/>
                <a:ea typeface="方正兰亭超细黑简体" panose="02000000000000000000" pitchFamily="2" charset="-122"/>
              </a:rPr>
              <a:t>目录</a:t>
            </a:r>
            <a:endParaRPr lang="en-US" altLang="zh-CN" sz="2700" b="1" kern="0" dirty="0">
              <a:solidFill>
                <a:prstClr val="white"/>
              </a:solidFill>
              <a:latin typeface="方正兰亭超细黑简体" panose="02000000000000000000" pitchFamily="2" charset="-122"/>
              <a:ea typeface="方正兰亭超细黑简体" panose="02000000000000000000" pitchFamily="2" charset="-122"/>
            </a:endParaRPr>
          </a:p>
          <a:p>
            <a:pPr algn="ctr"/>
            <a:r>
              <a:rPr lang="en-US" altLang="zh-CN" b="1" kern="0" dirty="0">
                <a:solidFill>
                  <a:prstClr val="white"/>
                </a:solidFill>
                <a:latin typeface="方正兰亭超细黑简体" panose="02000000000000000000" pitchFamily="2" charset="-122"/>
                <a:ea typeface="方正兰亭超细黑简体" panose="02000000000000000000" pitchFamily="2" charset="-122"/>
              </a:rPr>
              <a:t>CONTENTS</a:t>
            </a:r>
            <a:endParaRPr lang="en-US" altLang="ko-KR" b="1" kern="0" dirty="0">
              <a:solidFill>
                <a:prstClr val="white"/>
              </a:solidFill>
              <a:latin typeface="方正兰亭超细黑简体" panose="02000000000000000000" pitchFamily="2" charset="-122"/>
              <a:ea typeface="方正兰亭超细黑简体" panose="02000000000000000000" pitchFamily="2" charset="-122"/>
            </a:endParaRPr>
          </a:p>
        </p:txBody>
      </p:sp>
      <p:pic>
        <p:nvPicPr>
          <p:cNvPr id="2" name="图片 1">
            <a:extLst>
              <a:ext uri="{FF2B5EF4-FFF2-40B4-BE49-F238E27FC236}">
                <a16:creationId xmlns:a16="http://schemas.microsoft.com/office/drawing/2014/main" id="{770241F1-8F36-40F4-A9CB-C155DF49FC41}"/>
              </a:ext>
            </a:extLst>
          </p:cNvPr>
          <p:cNvPicPr>
            <a:picLocks noChangeAspect="1"/>
          </p:cNvPicPr>
          <p:nvPr/>
        </p:nvPicPr>
        <p:blipFill>
          <a:blip r:embed="rId3"/>
          <a:stretch>
            <a:fillRect/>
          </a:stretch>
        </p:blipFill>
        <p:spPr>
          <a:xfrm>
            <a:off x="9155929" y="123825"/>
            <a:ext cx="3036071" cy="719390"/>
          </a:xfrm>
          <a:prstGeom prst="rect">
            <a:avLst/>
          </a:prstGeom>
        </p:spPr>
      </p:pic>
    </p:spTree>
    <p:extLst>
      <p:ext uri="{BB962C8B-B14F-4D97-AF65-F5344CB8AC3E}">
        <p14:creationId xmlns:p14="http://schemas.microsoft.com/office/powerpoint/2010/main" val="1337178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50" fill="hold"/>
                                        <p:tgtEl>
                                          <p:spTgt spid="12"/>
                                        </p:tgtEl>
                                        <p:attrNameLst>
                                          <p:attrName>ppt_w</p:attrName>
                                        </p:attrNameLst>
                                      </p:cBhvr>
                                      <p:tavLst>
                                        <p:tav tm="0">
                                          <p:val>
                                            <p:fltVal val="0"/>
                                          </p:val>
                                        </p:tav>
                                        <p:tav tm="100000">
                                          <p:val>
                                            <p:strVal val="#ppt_w"/>
                                          </p:val>
                                        </p:tav>
                                      </p:tavLst>
                                    </p:anim>
                                    <p:anim calcmode="lin" valueType="num">
                                      <p:cBhvr>
                                        <p:cTn id="8" dur="250" fill="hold"/>
                                        <p:tgtEl>
                                          <p:spTgt spid="12"/>
                                        </p:tgtEl>
                                        <p:attrNameLst>
                                          <p:attrName>ppt_h</p:attrName>
                                        </p:attrNameLst>
                                      </p:cBhvr>
                                      <p:tavLst>
                                        <p:tav tm="0">
                                          <p:val>
                                            <p:fltVal val="0"/>
                                          </p:val>
                                        </p:tav>
                                        <p:tav tm="100000">
                                          <p:val>
                                            <p:strVal val="#ppt_h"/>
                                          </p:val>
                                        </p:tav>
                                      </p:tavLst>
                                    </p:anim>
                                    <p:animEffect transition="in" filter="fade">
                                      <p:cBhvr>
                                        <p:cTn id="9" dur="250"/>
                                        <p:tgtEl>
                                          <p:spTgt spid="12"/>
                                        </p:tgtEl>
                                      </p:cBhvr>
                                    </p:animEffect>
                                  </p:childTnLst>
                                </p:cTn>
                              </p:par>
                              <p:par>
                                <p:cTn id="10" presetID="6" presetClass="emph" presetSubtype="0" decel="100000" fill="hold" grpId="1" nodeType="withEffect">
                                  <p:stCondLst>
                                    <p:cond delay="200"/>
                                  </p:stCondLst>
                                  <p:childTnLst>
                                    <p:animScale>
                                      <p:cBhvr>
                                        <p:cTn id="11" dur="250" fill="hold"/>
                                        <p:tgtEl>
                                          <p:spTgt spid="12"/>
                                        </p:tgtEl>
                                      </p:cBhvr>
                                      <p:by x="120000" y="120000"/>
                                    </p:animScale>
                                  </p:childTnLst>
                                </p:cTn>
                              </p:par>
                              <p:par>
                                <p:cTn id="12" presetID="6" presetClass="emph" presetSubtype="0" decel="100000" fill="hold" grpId="2" nodeType="withEffect">
                                  <p:stCondLst>
                                    <p:cond delay="400"/>
                                  </p:stCondLst>
                                  <p:childTnLst>
                                    <p:animScale>
                                      <p:cBhvr>
                                        <p:cTn id="13" dur="250" fill="hold"/>
                                        <p:tgtEl>
                                          <p:spTgt spid="12"/>
                                        </p:tgtEl>
                                      </p:cBhvr>
                                      <p:by x="83000" y="83000"/>
                                    </p:animScale>
                                  </p:childTnLst>
                                </p:cTn>
                              </p:par>
                            </p:childTnLst>
                          </p:cTn>
                        </p:par>
                        <p:par>
                          <p:cTn id="14" fill="hold">
                            <p:stCondLst>
                              <p:cond delay="65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250" fill="hold"/>
                                        <p:tgtEl>
                                          <p:spTgt spid="11"/>
                                        </p:tgtEl>
                                        <p:attrNameLst>
                                          <p:attrName>ppt_w</p:attrName>
                                        </p:attrNameLst>
                                      </p:cBhvr>
                                      <p:tavLst>
                                        <p:tav tm="0">
                                          <p:val>
                                            <p:fltVal val="0"/>
                                          </p:val>
                                        </p:tav>
                                        <p:tav tm="100000">
                                          <p:val>
                                            <p:strVal val="#ppt_w"/>
                                          </p:val>
                                        </p:tav>
                                      </p:tavLst>
                                    </p:anim>
                                    <p:anim calcmode="lin" valueType="num">
                                      <p:cBhvr>
                                        <p:cTn id="18" dur="250" fill="hold"/>
                                        <p:tgtEl>
                                          <p:spTgt spid="11"/>
                                        </p:tgtEl>
                                        <p:attrNameLst>
                                          <p:attrName>ppt_h</p:attrName>
                                        </p:attrNameLst>
                                      </p:cBhvr>
                                      <p:tavLst>
                                        <p:tav tm="0">
                                          <p:val>
                                            <p:fltVal val="0"/>
                                          </p:val>
                                        </p:tav>
                                        <p:tav tm="100000">
                                          <p:val>
                                            <p:strVal val="#ppt_h"/>
                                          </p:val>
                                        </p:tav>
                                      </p:tavLst>
                                    </p:anim>
                                    <p:animEffect transition="in" filter="fade">
                                      <p:cBhvr>
                                        <p:cTn id="19" dur="250"/>
                                        <p:tgtEl>
                                          <p:spTgt spid="11"/>
                                        </p:tgtEl>
                                      </p:cBhvr>
                                    </p:animEffect>
                                  </p:childTnLst>
                                </p:cTn>
                              </p:par>
                              <p:par>
                                <p:cTn id="20" presetID="6" presetClass="emph" presetSubtype="0" decel="100000" fill="hold" grpId="1" nodeType="withEffect">
                                  <p:stCondLst>
                                    <p:cond delay="200"/>
                                  </p:stCondLst>
                                  <p:childTnLst>
                                    <p:animScale>
                                      <p:cBhvr>
                                        <p:cTn id="21" dur="250" fill="hold"/>
                                        <p:tgtEl>
                                          <p:spTgt spid="11"/>
                                        </p:tgtEl>
                                      </p:cBhvr>
                                      <p:by x="120000" y="120000"/>
                                    </p:animScale>
                                  </p:childTnLst>
                                </p:cTn>
                              </p:par>
                              <p:par>
                                <p:cTn id="22" presetID="6" presetClass="emph" presetSubtype="0" decel="100000" fill="hold" grpId="2" nodeType="withEffect">
                                  <p:stCondLst>
                                    <p:cond delay="400"/>
                                  </p:stCondLst>
                                  <p:childTnLst>
                                    <p:animScale>
                                      <p:cBhvr>
                                        <p:cTn id="23" dur="250" fill="hold"/>
                                        <p:tgtEl>
                                          <p:spTgt spid="11"/>
                                        </p:tgtEl>
                                      </p:cBhvr>
                                      <p:by x="83000" y="83000"/>
                                    </p:animScale>
                                  </p:childTnLst>
                                </p:cTn>
                              </p:par>
                              <p:par>
                                <p:cTn id="24" presetID="53" presetClass="entr" presetSubtype="16" fill="hold" grpId="0" nodeType="withEffect">
                                  <p:stCondLst>
                                    <p:cond delay="600"/>
                                  </p:stCondLst>
                                  <p:childTnLst>
                                    <p:set>
                                      <p:cBhvr>
                                        <p:cTn id="25" dur="1" fill="hold">
                                          <p:stCondLst>
                                            <p:cond delay="0"/>
                                          </p:stCondLst>
                                        </p:cTn>
                                        <p:tgtEl>
                                          <p:spTgt spid="13"/>
                                        </p:tgtEl>
                                        <p:attrNameLst>
                                          <p:attrName>style.visibility</p:attrName>
                                        </p:attrNameLst>
                                      </p:cBhvr>
                                      <p:to>
                                        <p:strVal val="visible"/>
                                      </p:to>
                                    </p:set>
                                    <p:anim calcmode="lin" valueType="num">
                                      <p:cBhvr>
                                        <p:cTn id="26" dur="250" fill="hold"/>
                                        <p:tgtEl>
                                          <p:spTgt spid="13"/>
                                        </p:tgtEl>
                                        <p:attrNameLst>
                                          <p:attrName>ppt_w</p:attrName>
                                        </p:attrNameLst>
                                      </p:cBhvr>
                                      <p:tavLst>
                                        <p:tav tm="0">
                                          <p:val>
                                            <p:fltVal val="0"/>
                                          </p:val>
                                        </p:tav>
                                        <p:tav tm="100000">
                                          <p:val>
                                            <p:strVal val="#ppt_w"/>
                                          </p:val>
                                        </p:tav>
                                      </p:tavLst>
                                    </p:anim>
                                    <p:anim calcmode="lin" valueType="num">
                                      <p:cBhvr>
                                        <p:cTn id="27" dur="250" fill="hold"/>
                                        <p:tgtEl>
                                          <p:spTgt spid="13"/>
                                        </p:tgtEl>
                                        <p:attrNameLst>
                                          <p:attrName>ppt_h</p:attrName>
                                        </p:attrNameLst>
                                      </p:cBhvr>
                                      <p:tavLst>
                                        <p:tav tm="0">
                                          <p:val>
                                            <p:fltVal val="0"/>
                                          </p:val>
                                        </p:tav>
                                        <p:tav tm="100000">
                                          <p:val>
                                            <p:strVal val="#ppt_h"/>
                                          </p:val>
                                        </p:tav>
                                      </p:tavLst>
                                    </p:anim>
                                    <p:animEffect transition="in" filter="fade">
                                      <p:cBhvr>
                                        <p:cTn id="28" dur="250"/>
                                        <p:tgtEl>
                                          <p:spTgt spid="13"/>
                                        </p:tgtEl>
                                      </p:cBhvr>
                                    </p:animEffect>
                                  </p:childTnLst>
                                </p:cTn>
                              </p:par>
                              <p:par>
                                <p:cTn id="29" presetID="6" presetClass="emph" presetSubtype="0" decel="100000" fill="hold" grpId="1" nodeType="withEffect">
                                  <p:stCondLst>
                                    <p:cond delay="800"/>
                                  </p:stCondLst>
                                  <p:childTnLst>
                                    <p:animScale>
                                      <p:cBhvr>
                                        <p:cTn id="30" dur="250" fill="hold"/>
                                        <p:tgtEl>
                                          <p:spTgt spid="13"/>
                                        </p:tgtEl>
                                      </p:cBhvr>
                                      <p:by x="120000" y="120000"/>
                                    </p:animScale>
                                  </p:childTnLst>
                                </p:cTn>
                              </p:par>
                              <p:par>
                                <p:cTn id="31" presetID="6" presetClass="emph" presetSubtype="0" decel="100000" fill="hold" grpId="2" nodeType="withEffect">
                                  <p:stCondLst>
                                    <p:cond delay="1000"/>
                                  </p:stCondLst>
                                  <p:childTnLst>
                                    <p:animScale>
                                      <p:cBhvr>
                                        <p:cTn id="32" dur="250" fill="hold"/>
                                        <p:tgtEl>
                                          <p:spTgt spid="13"/>
                                        </p:tgtEl>
                                      </p:cBhvr>
                                      <p:by x="83000" y="83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1" grpId="2" animBg="1"/>
      <p:bldP spid="12" grpId="0" animBg="1"/>
      <p:bldP spid="12" grpId="1" animBg="1"/>
      <p:bldP spid="12" grpId="2" animBg="1"/>
      <p:bldP spid="13" grpId="0"/>
      <p:bldP spid="13" grpId="1"/>
      <p:bldP spid="13" grpId="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pPr rtl="0"/>
            <a:r>
              <a:rPr lang="zh-CN" altLang="en-US" dirty="0"/>
              <a:t>地理标志保护制度与地域团体商标制度 </a:t>
            </a:r>
          </a:p>
        </p:txBody>
      </p:sp>
      <p:pic>
        <p:nvPicPr>
          <p:cNvPr id="9" name="图片占位符 8" descr="幻灯片图像占位符">
            <a:extLst>
              <a:ext uri="{FF2B5EF4-FFF2-40B4-BE49-F238E27FC236}">
                <a16:creationId xmlns:a16="http://schemas.microsoft.com/office/drawing/2014/main" id="{835F76E2-8EF3-449E-99A0-D5A9EF26A737}"/>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a:off x="0" y="1248876"/>
            <a:ext cx="12192000" cy="1045145"/>
          </a:xfrm>
        </p:spPr>
      </p:pic>
      <p:sp>
        <p:nvSpPr>
          <p:cNvPr id="21" name="文本占位符 20">
            <a:extLst>
              <a:ext uri="{FF2B5EF4-FFF2-40B4-BE49-F238E27FC236}">
                <a16:creationId xmlns:a16="http://schemas.microsoft.com/office/drawing/2014/main" id="{67FDC6DC-D5D3-413E-A73C-6CC86E9646BC}"/>
              </a:ext>
            </a:extLst>
          </p:cNvPr>
          <p:cNvSpPr>
            <a:spLocks noGrp="1"/>
          </p:cNvSpPr>
          <p:nvPr>
            <p:ph type="body" sz="quarter" idx="14"/>
          </p:nvPr>
        </p:nvSpPr>
        <p:spPr>
          <a:xfrm>
            <a:off x="204747" y="2446809"/>
            <a:ext cx="12192000" cy="362414"/>
          </a:xfrm>
        </p:spPr>
        <p:txBody>
          <a:bodyPr rtlCol="0"/>
          <a:lstStyle/>
          <a:p>
            <a:r>
              <a:rPr lang="zh-CN" altLang="en-US" sz="2000" dirty="0"/>
              <a:t>地理标志和地域团体商标对于适用产品的状况有不同也具有共性，选择不同制度或组合使用具有可能性</a:t>
            </a:r>
            <a:endParaRPr lang="en-US" altLang="zh-CN" sz="2000" dirty="0"/>
          </a:p>
        </p:txBody>
      </p:sp>
      <p:sp>
        <p:nvSpPr>
          <p:cNvPr id="17" name="文本占位符 16">
            <a:extLst>
              <a:ext uri="{FF2B5EF4-FFF2-40B4-BE49-F238E27FC236}">
                <a16:creationId xmlns:a16="http://schemas.microsoft.com/office/drawing/2014/main" id="{BB40F080-6054-425B-9E1C-1DDC9260832D}"/>
              </a:ext>
            </a:extLst>
          </p:cNvPr>
          <p:cNvSpPr>
            <a:spLocks noGrp="1"/>
          </p:cNvSpPr>
          <p:nvPr>
            <p:ph type="body" sz="quarter" idx="17"/>
          </p:nvPr>
        </p:nvSpPr>
        <p:spPr>
          <a:xfrm>
            <a:off x="896154" y="3251780"/>
            <a:ext cx="2958394" cy="580124"/>
          </a:xfrm>
        </p:spPr>
        <p:txBody>
          <a:bodyPr rtlCol="0"/>
          <a:lstStyle/>
          <a:p>
            <a:pPr rtl="0"/>
            <a:r>
              <a:rPr lang="zh-CN" altLang="en-US" sz="2000" dirty="0"/>
              <a:t>地理标志保护制度</a:t>
            </a:r>
            <a:endParaRPr lang="en-US" altLang="zh-CN" sz="2000" dirty="0"/>
          </a:p>
          <a:p>
            <a:pPr rtl="0"/>
            <a:endParaRPr lang="zh-CN" altLang="en-US" sz="2000" dirty="0"/>
          </a:p>
        </p:txBody>
      </p:sp>
      <p:sp>
        <p:nvSpPr>
          <p:cNvPr id="6" name="文本占位符 16">
            <a:extLst>
              <a:ext uri="{FF2B5EF4-FFF2-40B4-BE49-F238E27FC236}">
                <a16:creationId xmlns:a16="http://schemas.microsoft.com/office/drawing/2014/main" id="{56B05594-A439-46EA-BEC5-3F9D427B2C36}"/>
              </a:ext>
            </a:extLst>
          </p:cNvPr>
          <p:cNvSpPr txBox="1">
            <a:spLocks/>
          </p:cNvSpPr>
          <p:nvPr/>
        </p:nvSpPr>
        <p:spPr>
          <a:xfrm>
            <a:off x="6866019" y="3246912"/>
            <a:ext cx="2203213" cy="68211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b="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icrosoft YaHei UI" panose="020B0503020204020204" pitchFamily="34" charset="-122"/>
                <a:ea typeface="Microsoft YaHei UI"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icrosoft YaHei UI" panose="020B0503020204020204" pitchFamily="34" charset="-122"/>
                <a:ea typeface="Microsoft YaHei UI"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icrosoft YaHei UI" panose="020B0503020204020204" pitchFamily="34" charset="-122"/>
                <a:ea typeface="Microsoft YaHei UI"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icrosoft YaHei UI" panose="020B0503020204020204" pitchFamily="34" charset="-122"/>
                <a:ea typeface="Microsoft YaHei UI"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800" dirty="0"/>
              <a:t>地域团体商标制度</a:t>
            </a:r>
          </a:p>
        </p:txBody>
      </p:sp>
      <p:graphicFrame>
        <p:nvGraphicFramePr>
          <p:cNvPr id="2" name="图示 1">
            <a:extLst>
              <a:ext uri="{FF2B5EF4-FFF2-40B4-BE49-F238E27FC236}">
                <a16:creationId xmlns:a16="http://schemas.microsoft.com/office/drawing/2014/main" id="{F14722A9-97D5-441B-9656-4BDED48AD6CC}"/>
              </a:ext>
            </a:extLst>
          </p:cNvPr>
          <p:cNvGraphicFramePr/>
          <p:nvPr>
            <p:extLst>
              <p:ext uri="{D42A27DB-BD31-4B8C-83A1-F6EECF244321}">
                <p14:modId xmlns:p14="http://schemas.microsoft.com/office/powerpoint/2010/main" val="2645485790"/>
              </p:ext>
            </p:extLst>
          </p:nvPr>
        </p:nvGraphicFramePr>
        <p:xfrm>
          <a:off x="204747" y="3766981"/>
          <a:ext cx="3649801" cy="19220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3" name="图示 2">
            <a:extLst>
              <a:ext uri="{FF2B5EF4-FFF2-40B4-BE49-F238E27FC236}">
                <a16:creationId xmlns:a16="http://schemas.microsoft.com/office/drawing/2014/main" id="{78459081-4BD1-4257-B1FB-3F6D6C76845D}"/>
              </a:ext>
            </a:extLst>
          </p:cNvPr>
          <p:cNvGraphicFramePr/>
          <p:nvPr>
            <p:extLst>
              <p:ext uri="{D42A27DB-BD31-4B8C-83A1-F6EECF244321}">
                <p14:modId xmlns:p14="http://schemas.microsoft.com/office/powerpoint/2010/main" val="1343774346"/>
              </p:ext>
            </p:extLst>
          </p:nvPr>
        </p:nvGraphicFramePr>
        <p:xfrm>
          <a:off x="6452383" y="3951647"/>
          <a:ext cx="4716331" cy="251811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4" name="对话气泡: 椭圆形 3">
            <a:extLst>
              <a:ext uri="{FF2B5EF4-FFF2-40B4-BE49-F238E27FC236}">
                <a16:creationId xmlns:a16="http://schemas.microsoft.com/office/drawing/2014/main" id="{407DA374-3BC1-4053-A2FA-C05B3E12388E}"/>
              </a:ext>
            </a:extLst>
          </p:cNvPr>
          <p:cNvSpPr/>
          <p:nvPr/>
        </p:nvSpPr>
        <p:spPr>
          <a:xfrm>
            <a:off x="8999620" y="3541842"/>
            <a:ext cx="2486526" cy="862014"/>
          </a:xfrm>
          <a:prstGeom prst="wedgeEllipseCallout">
            <a:avLst>
              <a:gd name="adj1" fmla="val 15375"/>
              <a:gd name="adj2" fmla="val 83715"/>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对话气泡: 矩形 4">
            <a:extLst>
              <a:ext uri="{FF2B5EF4-FFF2-40B4-BE49-F238E27FC236}">
                <a16:creationId xmlns:a16="http://schemas.microsoft.com/office/drawing/2014/main" id="{B33E3CC1-FC26-4798-8C82-16415F21B2F9}"/>
              </a:ext>
            </a:extLst>
          </p:cNvPr>
          <p:cNvSpPr/>
          <p:nvPr/>
        </p:nvSpPr>
        <p:spPr>
          <a:xfrm>
            <a:off x="3822628" y="3842382"/>
            <a:ext cx="1041009" cy="1181686"/>
          </a:xfrm>
          <a:prstGeom prst="wedgeRectCallout">
            <a:avLst>
              <a:gd name="adj1" fmla="val -96509"/>
              <a:gd name="adj2" fmla="val 22024"/>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文本框 6">
            <a:extLst>
              <a:ext uri="{FF2B5EF4-FFF2-40B4-BE49-F238E27FC236}">
                <a16:creationId xmlns:a16="http://schemas.microsoft.com/office/drawing/2014/main" id="{4C90C17E-AFEB-4CD9-AFAD-BE41D5373493}"/>
              </a:ext>
            </a:extLst>
          </p:cNvPr>
          <p:cNvSpPr txBox="1"/>
          <p:nvPr/>
        </p:nvSpPr>
        <p:spPr>
          <a:xfrm>
            <a:off x="9487808" y="3766981"/>
            <a:ext cx="1579762" cy="369332"/>
          </a:xfrm>
          <a:prstGeom prst="rect">
            <a:avLst/>
          </a:prstGeom>
          <a:noFill/>
        </p:spPr>
        <p:txBody>
          <a:bodyPr wrap="square" rtlCol="0">
            <a:spAutoFit/>
          </a:bodyPr>
          <a:lstStyle/>
          <a:p>
            <a:r>
              <a:rPr lang="zh-CN" altLang="en-US" dirty="0"/>
              <a:t>地域团体所有</a:t>
            </a:r>
          </a:p>
        </p:txBody>
      </p:sp>
      <p:sp>
        <p:nvSpPr>
          <p:cNvPr id="8" name="文本框 7">
            <a:extLst>
              <a:ext uri="{FF2B5EF4-FFF2-40B4-BE49-F238E27FC236}">
                <a16:creationId xmlns:a16="http://schemas.microsoft.com/office/drawing/2014/main" id="{3793D1E2-2A53-4EE2-A9B9-45536AC5B7EF}"/>
              </a:ext>
            </a:extLst>
          </p:cNvPr>
          <p:cNvSpPr txBox="1"/>
          <p:nvPr/>
        </p:nvSpPr>
        <p:spPr>
          <a:xfrm>
            <a:off x="4057263" y="3996286"/>
            <a:ext cx="677108" cy="926057"/>
          </a:xfrm>
          <a:prstGeom prst="rect">
            <a:avLst/>
          </a:prstGeom>
          <a:noFill/>
        </p:spPr>
        <p:txBody>
          <a:bodyPr vert="eaVert" wrap="square" rtlCol="0">
            <a:spAutoFit/>
          </a:bodyPr>
          <a:lstStyle/>
          <a:p>
            <a:r>
              <a:rPr lang="zh-CN" altLang="en-US" sz="3200" dirty="0">
                <a:solidFill>
                  <a:schemeClr val="bg1"/>
                </a:solidFill>
              </a:rPr>
              <a:t>名称</a:t>
            </a:r>
          </a:p>
        </p:txBody>
      </p:sp>
      <p:sp>
        <p:nvSpPr>
          <p:cNvPr id="11" name="文本框 10">
            <a:extLst>
              <a:ext uri="{FF2B5EF4-FFF2-40B4-BE49-F238E27FC236}">
                <a16:creationId xmlns:a16="http://schemas.microsoft.com/office/drawing/2014/main" id="{D363EE47-04B8-4883-9915-70310255B9D5}"/>
              </a:ext>
            </a:extLst>
          </p:cNvPr>
          <p:cNvSpPr txBox="1"/>
          <p:nvPr/>
        </p:nvSpPr>
        <p:spPr>
          <a:xfrm>
            <a:off x="2029647" y="5609124"/>
            <a:ext cx="2289135" cy="646331"/>
          </a:xfrm>
          <a:prstGeom prst="rect">
            <a:avLst/>
          </a:prstGeom>
          <a:noFill/>
        </p:spPr>
        <p:txBody>
          <a:bodyPr wrap="square" rtlCol="0">
            <a:spAutoFit/>
          </a:bodyPr>
          <a:lstStyle/>
          <a:p>
            <a:r>
              <a:rPr lang="zh-CN" altLang="en-US" dirty="0"/>
              <a:t>与地域有关特殊产品的产品名称的保护</a:t>
            </a:r>
          </a:p>
        </p:txBody>
      </p:sp>
      <p:sp>
        <p:nvSpPr>
          <p:cNvPr id="14" name="文本框 13">
            <a:extLst>
              <a:ext uri="{FF2B5EF4-FFF2-40B4-BE49-F238E27FC236}">
                <a16:creationId xmlns:a16="http://schemas.microsoft.com/office/drawing/2014/main" id="{DE5D8974-4D8F-4045-B632-8CC52F74F4D1}"/>
              </a:ext>
            </a:extLst>
          </p:cNvPr>
          <p:cNvSpPr txBox="1"/>
          <p:nvPr/>
        </p:nvSpPr>
        <p:spPr>
          <a:xfrm>
            <a:off x="6462592" y="3649683"/>
            <a:ext cx="2486526" cy="646331"/>
          </a:xfrm>
          <a:prstGeom prst="rect">
            <a:avLst/>
          </a:prstGeom>
          <a:noFill/>
        </p:spPr>
        <p:txBody>
          <a:bodyPr wrap="square" rtlCol="0">
            <a:spAutoFit/>
          </a:bodyPr>
          <a:lstStyle/>
          <a:p>
            <a:r>
              <a:rPr lang="zh-CN" altLang="en-US" dirty="0"/>
              <a:t>地域团体使用的具有周知性产品名称的保护</a:t>
            </a:r>
          </a:p>
        </p:txBody>
      </p:sp>
      <p:pic>
        <p:nvPicPr>
          <p:cNvPr id="12" name="图片 11">
            <a:extLst>
              <a:ext uri="{FF2B5EF4-FFF2-40B4-BE49-F238E27FC236}">
                <a16:creationId xmlns:a16="http://schemas.microsoft.com/office/drawing/2014/main" id="{B4D36C90-3F7A-49D8-ABC9-847EC2D9EB41}"/>
              </a:ext>
            </a:extLst>
          </p:cNvPr>
          <p:cNvPicPr>
            <a:picLocks noChangeAspect="1"/>
          </p:cNvPicPr>
          <p:nvPr/>
        </p:nvPicPr>
        <p:blipFill>
          <a:blip r:embed="rId14"/>
          <a:stretch>
            <a:fillRect/>
          </a:stretch>
        </p:blipFill>
        <p:spPr>
          <a:xfrm>
            <a:off x="9155929" y="110335"/>
            <a:ext cx="3036071" cy="719390"/>
          </a:xfrm>
          <a:prstGeom prst="rect">
            <a:avLst/>
          </a:prstGeom>
        </p:spPr>
      </p:pic>
    </p:spTree>
    <p:extLst>
      <p:ext uri="{BB962C8B-B14F-4D97-AF65-F5344CB8AC3E}">
        <p14:creationId xmlns:p14="http://schemas.microsoft.com/office/powerpoint/2010/main" val="1483386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内容占位符 12">
            <a:extLst>
              <a:ext uri="{FF2B5EF4-FFF2-40B4-BE49-F238E27FC236}">
                <a16:creationId xmlns:a16="http://schemas.microsoft.com/office/drawing/2014/main" id="{265BEEEB-C965-402F-B778-B1CD1494ACE6}"/>
              </a:ext>
            </a:extLst>
          </p:cNvPr>
          <p:cNvSpPr>
            <a:spLocks noGrp="1"/>
          </p:cNvSpPr>
          <p:nvPr>
            <p:ph idx="1"/>
          </p:nvPr>
        </p:nvSpPr>
        <p:spPr>
          <a:xfrm>
            <a:off x="361908" y="548640"/>
            <a:ext cx="5462117" cy="3446585"/>
          </a:xfrm>
        </p:spPr>
        <p:txBody>
          <a:bodyPr rtlCol="0"/>
          <a:lstStyle/>
          <a:p>
            <a:pPr rtl="0"/>
            <a:r>
              <a:rPr lang="zh-CN" altLang="en-US" dirty="0"/>
              <a:t>地域共有财产的保护</a:t>
            </a:r>
            <a:endParaRPr lang="en-US" altLang="zh-CN" dirty="0"/>
          </a:p>
          <a:p>
            <a:pPr rtl="0"/>
            <a:r>
              <a:rPr lang="zh-CN" altLang="en-US" dirty="0"/>
              <a:t>产品生产的方法与品质标准的登记</a:t>
            </a:r>
            <a:endParaRPr lang="en-US" altLang="zh-CN" dirty="0"/>
          </a:p>
          <a:p>
            <a:pPr rtl="0"/>
            <a:r>
              <a:rPr lang="zh-CN" altLang="en-US" dirty="0"/>
              <a:t>生产者团体准许注册后追加</a:t>
            </a:r>
            <a:endParaRPr lang="en-US" altLang="zh-CN" dirty="0"/>
          </a:p>
          <a:p>
            <a:pPr rtl="0"/>
            <a:r>
              <a:rPr lang="zh-CN" altLang="en-US" dirty="0"/>
              <a:t>行政的取缔</a:t>
            </a:r>
            <a:endParaRPr lang="en-US" altLang="zh-CN" dirty="0"/>
          </a:p>
          <a:p>
            <a:pPr rtl="0"/>
            <a:r>
              <a:rPr lang="zh-CN" altLang="en-US" dirty="0"/>
              <a:t>不正当使用标志（包括类似标志）予以行政监管</a:t>
            </a:r>
            <a:endParaRPr lang="en-US" altLang="zh-CN" dirty="0"/>
          </a:p>
          <a:p>
            <a:pPr rtl="0"/>
            <a:r>
              <a:rPr lang="zh-CN" altLang="en-US" dirty="0"/>
              <a:t>取缔或采取必要措施</a:t>
            </a:r>
            <a:endParaRPr lang="en-US" dirty="0"/>
          </a:p>
        </p:txBody>
      </p:sp>
      <p:sp>
        <p:nvSpPr>
          <p:cNvPr id="6" name="内容占位符 12">
            <a:extLst>
              <a:ext uri="{FF2B5EF4-FFF2-40B4-BE49-F238E27FC236}">
                <a16:creationId xmlns:a16="http://schemas.microsoft.com/office/drawing/2014/main" id="{A8A4B09E-C6D2-4322-B4BD-7880D37B6F1F}"/>
              </a:ext>
            </a:extLst>
          </p:cNvPr>
          <p:cNvSpPr txBox="1">
            <a:spLocks/>
          </p:cNvSpPr>
          <p:nvPr/>
        </p:nvSpPr>
        <p:spPr>
          <a:xfrm>
            <a:off x="6367975" y="548640"/>
            <a:ext cx="5462117" cy="3446585"/>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1200"/>
              </a:spcAft>
              <a:buFont typeface="Arial" panose="020B0604020202020204" pitchFamily="34" charset="0"/>
              <a:buChar char="•"/>
              <a:defRPr sz="1800" b="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1pPr>
            <a:lvl2pPr marL="685800" indent="-228600" algn="l" defTabSz="914400" rtl="0" eaLnBrk="1" latinLnBrk="0" hangingPunct="1">
              <a:lnSpc>
                <a:spcPct val="100000"/>
              </a:lnSpc>
              <a:spcBef>
                <a:spcPts val="600"/>
              </a:spcBef>
              <a:spcAft>
                <a:spcPts val="1200"/>
              </a:spcAft>
              <a:buFont typeface="Arial" panose="020B0604020202020204" pitchFamily="34" charset="0"/>
              <a:buChar char="•"/>
              <a:defRPr sz="1600" b="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2pPr>
            <a:lvl3pPr marL="1143000" indent="-228600" algn="l" defTabSz="914400" rtl="0" eaLnBrk="1" latinLnBrk="0" hangingPunct="1">
              <a:lnSpc>
                <a:spcPct val="100000"/>
              </a:lnSpc>
              <a:spcBef>
                <a:spcPts val="600"/>
              </a:spcBef>
              <a:spcAft>
                <a:spcPts val="1200"/>
              </a:spcAft>
              <a:buFont typeface="Arial" panose="020B0604020202020204" pitchFamily="34" charset="0"/>
              <a:buChar char="•"/>
              <a:defRPr sz="1400" b="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Microsoft YaHei UI" panose="020B0503020204020204" pitchFamily="34" charset="-122"/>
                <a:ea typeface="Microsoft YaHei UI"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Microsoft YaHei UI" panose="020B0503020204020204" pitchFamily="34" charset="-122"/>
                <a:ea typeface="Microsoft YaHei UI"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地域团体的财产</a:t>
            </a:r>
            <a:endParaRPr lang="en-US" altLang="zh-CN" dirty="0"/>
          </a:p>
          <a:p>
            <a:r>
              <a:rPr lang="zh-CN" altLang="en-US" dirty="0"/>
              <a:t>生产方法与品质标准由登记团体自行决定</a:t>
            </a:r>
            <a:endParaRPr lang="en-US" altLang="zh-CN" dirty="0"/>
          </a:p>
          <a:p>
            <a:r>
              <a:rPr lang="zh-CN" altLang="en-US" dirty="0"/>
              <a:t>登记团体可任意授权其他组织使用</a:t>
            </a:r>
            <a:endParaRPr lang="en-US" altLang="zh-CN" dirty="0"/>
          </a:p>
          <a:p>
            <a:r>
              <a:rPr lang="zh-CN" altLang="en-US" dirty="0"/>
              <a:t>自身权利的行使</a:t>
            </a:r>
            <a:endParaRPr lang="en-US" altLang="zh-CN" dirty="0"/>
          </a:p>
          <a:p>
            <a:r>
              <a:rPr lang="zh-CN" altLang="en-US" dirty="0"/>
              <a:t>登记团体自由决定发展战略和必要权利行使与决定是否发起侵权损害赔偿请求</a:t>
            </a:r>
            <a:endParaRPr lang="en-US" dirty="0"/>
          </a:p>
        </p:txBody>
      </p:sp>
      <p:graphicFrame>
        <p:nvGraphicFramePr>
          <p:cNvPr id="4" name="表格 4">
            <a:extLst>
              <a:ext uri="{FF2B5EF4-FFF2-40B4-BE49-F238E27FC236}">
                <a16:creationId xmlns:a16="http://schemas.microsoft.com/office/drawing/2014/main" id="{A03ACC18-5637-4F6F-8426-36D4B9CC7772}"/>
              </a:ext>
            </a:extLst>
          </p:cNvPr>
          <p:cNvGraphicFramePr>
            <a:graphicFrameLocks noGrp="1"/>
          </p:cNvGraphicFramePr>
          <p:nvPr>
            <p:extLst>
              <p:ext uri="{D42A27DB-BD31-4B8C-83A1-F6EECF244321}">
                <p14:modId xmlns:p14="http://schemas.microsoft.com/office/powerpoint/2010/main" val="3596807680"/>
              </p:ext>
            </p:extLst>
          </p:nvPr>
        </p:nvGraphicFramePr>
        <p:xfrm>
          <a:off x="0" y="3641448"/>
          <a:ext cx="12192000" cy="2667912"/>
        </p:xfrm>
        <a:graphic>
          <a:graphicData uri="http://schemas.openxmlformats.org/drawingml/2006/table">
            <a:tbl>
              <a:tblPr firstRow="1" bandRow="1">
                <a:tableStyleId>{85BE263C-DBD7-4A20-BB59-AAB30ACAA65A}</a:tableStyleId>
              </a:tblPr>
              <a:tblGrid>
                <a:gridCol w="5117432">
                  <a:extLst>
                    <a:ext uri="{9D8B030D-6E8A-4147-A177-3AD203B41FA5}">
                      <a16:colId xmlns:a16="http://schemas.microsoft.com/office/drawing/2014/main" val="6566122"/>
                    </a:ext>
                  </a:extLst>
                </a:gridCol>
                <a:gridCol w="2406315">
                  <a:extLst>
                    <a:ext uri="{9D8B030D-6E8A-4147-A177-3AD203B41FA5}">
                      <a16:colId xmlns:a16="http://schemas.microsoft.com/office/drawing/2014/main" val="2457762513"/>
                    </a:ext>
                  </a:extLst>
                </a:gridCol>
                <a:gridCol w="4668253">
                  <a:extLst>
                    <a:ext uri="{9D8B030D-6E8A-4147-A177-3AD203B41FA5}">
                      <a16:colId xmlns:a16="http://schemas.microsoft.com/office/drawing/2014/main" val="1805520568"/>
                    </a:ext>
                  </a:extLst>
                </a:gridCol>
              </a:tblGrid>
              <a:tr h="503224">
                <a:tc gridSpan="3">
                  <a:txBody>
                    <a:bodyPr/>
                    <a:lstStyle/>
                    <a:p>
                      <a:pPr algn="ctr"/>
                      <a:r>
                        <a:rPr lang="zh-CN" altLang="en-US" sz="2800" dirty="0"/>
                        <a:t>两者主要的不同点</a:t>
                      </a:r>
                    </a:p>
                  </a:txBody>
                  <a:tcPr/>
                </a:tc>
                <a:tc hMerge="1">
                  <a:txBody>
                    <a:bodyPr/>
                    <a:lstStyle/>
                    <a:p>
                      <a:endParaRPr lang="zh-CN" altLang="en-US" dirty="0"/>
                    </a:p>
                  </a:txBody>
                  <a:tcPr/>
                </a:tc>
                <a:tc hMerge="1">
                  <a:txBody>
                    <a:bodyPr/>
                    <a:lstStyle/>
                    <a:p>
                      <a:endParaRPr lang="zh-CN" altLang="en-US" dirty="0"/>
                    </a:p>
                  </a:txBody>
                  <a:tcPr/>
                </a:tc>
                <a:extLst>
                  <a:ext uri="{0D108BD9-81ED-4DB2-BD59-A6C34878D82A}">
                    <a16:rowId xmlns:a16="http://schemas.microsoft.com/office/drawing/2014/main" val="1257865403"/>
                  </a:ext>
                </a:extLst>
              </a:tr>
              <a:tr h="503224">
                <a:tc>
                  <a:txBody>
                    <a:bodyPr/>
                    <a:lstStyle/>
                    <a:p>
                      <a:pPr algn="r"/>
                      <a:r>
                        <a:rPr lang="zh-CN" altLang="en-US" dirty="0"/>
                        <a:t>农林水产品、食品饮料（酒除外）</a:t>
                      </a:r>
                    </a:p>
                  </a:txBody>
                  <a:tcPr/>
                </a:tc>
                <a:tc>
                  <a:txBody>
                    <a:bodyPr/>
                    <a:lstStyle/>
                    <a:p>
                      <a:pPr algn="ctr"/>
                      <a:r>
                        <a:rPr lang="zh-CN" altLang="en-US" dirty="0"/>
                        <a:t>对象</a:t>
                      </a:r>
                    </a:p>
                  </a:txBody>
                  <a:tcPr/>
                </a:tc>
                <a:tc>
                  <a:txBody>
                    <a:bodyPr/>
                    <a:lstStyle/>
                    <a:p>
                      <a:r>
                        <a:rPr lang="zh-CN" altLang="en-US" dirty="0"/>
                        <a:t>全部的商品与服务</a:t>
                      </a:r>
                    </a:p>
                  </a:txBody>
                  <a:tcPr/>
                </a:tc>
                <a:extLst>
                  <a:ext uri="{0D108BD9-81ED-4DB2-BD59-A6C34878D82A}">
                    <a16:rowId xmlns:a16="http://schemas.microsoft.com/office/drawing/2014/main" val="2489128818"/>
                  </a:ext>
                </a:extLst>
              </a:tr>
              <a:tr h="529779">
                <a:tc>
                  <a:txBody>
                    <a:bodyPr/>
                    <a:lstStyle/>
                    <a:p>
                      <a:pPr algn="r"/>
                      <a:r>
                        <a:rPr lang="zh-CN" altLang="en-US" dirty="0"/>
                        <a:t>生产加工从业者组成的团体</a:t>
                      </a:r>
                      <a:endParaRPr lang="en-US" altLang="zh-CN" dirty="0"/>
                    </a:p>
                    <a:p>
                      <a:pPr algn="r"/>
                      <a:r>
                        <a:rPr lang="zh-CN" altLang="en-US" dirty="0"/>
                        <a:t>具有法人资格的地方产业协会</a:t>
                      </a:r>
                    </a:p>
                  </a:txBody>
                  <a:tcPr/>
                </a:tc>
                <a:tc>
                  <a:txBody>
                    <a:bodyPr/>
                    <a:lstStyle/>
                    <a:p>
                      <a:pPr algn="ctr"/>
                      <a:r>
                        <a:rPr lang="zh-CN" altLang="en-US" dirty="0"/>
                        <a:t>申请主体</a:t>
                      </a:r>
                    </a:p>
                  </a:txBody>
                  <a:tcPr/>
                </a:tc>
                <a:tc>
                  <a:txBody>
                    <a:bodyPr/>
                    <a:lstStyle/>
                    <a:p>
                      <a:r>
                        <a:rPr lang="zh-CN" altLang="en-US" dirty="0"/>
                        <a:t>限定为事业协同组合、商工会、非盈利性组织</a:t>
                      </a:r>
                    </a:p>
                  </a:txBody>
                  <a:tcPr/>
                </a:tc>
                <a:extLst>
                  <a:ext uri="{0D108BD9-81ED-4DB2-BD59-A6C34878D82A}">
                    <a16:rowId xmlns:a16="http://schemas.microsoft.com/office/drawing/2014/main" val="319921717"/>
                  </a:ext>
                </a:extLst>
              </a:tr>
              <a:tr h="503224">
                <a:tc>
                  <a:txBody>
                    <a:bodyPr/>
                    <a:lstStyle/>
                    <a:p>
                      <a:pPr algn="r"/>
                      <a:r>
                        <a:rPr lang="zh-CN" altLang="en-US" dirty="0"/>
                        <a:t>具有一定时期的连续生产历史</a:t>
                      </a:r>
                    </a:p>
                  </a:txBody>
                  <a:tcPr/>
                </a:tc>
                <a:tc>
                  <a:txBody>
                    <a:bodyPr/>
                    <a:lstStyle/>
                    <a:p>
                      <a:pPr algn="ctr"/>
                      <a:r>
                        <a:rPr lang="zh-CN" altLang="en-US" dirty="0"/>
                        <a:t>传统与周知性</a:t>
                      </a:r>
                    </a:p>
                  </a:txBody>
                  <a:tcPr/>
                </a:tc>
                <a:tc>
                  <a:txBody>
                    <a:bodyPr/>
                    <a:lstStyle/>
                    <a:p>
                      <a:r>
                        <a:rPr lang="zh-CN" altLang="en-US" dirty="0"/>
                        <a:t>一定范围内的知名度</a:t>
                      </a:r>
                    </a:p>
                  </a:txBody>
                  <a:tcPr/>
                </a:tc>
                <a:extLst>
                  <a:ext uri="{0D108BD9-81ED-4DB2-BD59-A6C34878D82A}">
                    <a16:rowId xmlns:a16="http://schemas.microsoft.com/office/drawing/2014/main" val="3904852157"/>
                  </a:ext>
                </a:extLst>
              </a:tr>
              <a:tr h="503224">
                <a:tc>
                  <a:txBody>
                    <a:bodyPr/>
                    <a:lstStyle/>
                    <a:p>
                      <a:pPr algn="r"/>
                      <a:r>
                        <a:rPr lang="zh-CN" altLang="en-US" dirty="0"/>
                        <a:t>具有同等水平的地理标志保护国家互认</a:t>
                      </a:r>
                    </a:p>
                  </a:txBody>
                  <a:tcPr/>
                </a:tc>
                <a:tc>
                  <a:txBody>
                    <a:bodyPr/>
                    <a:lstStyle/>
                    <a:p>
                      <a:pPr algn="ctr"/>
                      <a:r>
                        <a:rPr lang="zh-CN" altLang="en-US" dirty="0"/>
                        <a:t>海外地理标志的保护</a:t>
                      </a:r>
                    </a:p>
                  </a:txBody>
                  <a:tcPr/>
                </a:tc>
                <a:tc>
                  <a:txBody>
                    <a:bodyPr/>
                    <a:lstStyle/>
                    <a:p>
                      <a:r>
                        <a:rPr lang="zh-CN" altLang="en-US" dirty="0"/>
                        <a:t>个别登记</a:t>
                      </a:r>
                    </a:p>
                  </a:txBody>
                  <a:tcPr/>
                </a:tc>
                <a:extLst>
                  <a:ext uri="{0D108BD9-81ED-4DB2-BD59-A6C34878D82A}">
                    <a16:rowId xmlns:a16="http://schemas.microsoft.com/office/drawing/2014/main" val="4223155243"/>
                  </a:ext>
                </a:extLst>
              </a:tr>
            </a:tbl>
          </a:graphicData>
        </a:graphic>
      </p:graphicFrame>
      <p:pic>
        <p:nvPicPr>
          <p:cNvPr id="2" name="图片 1">
            <a:extLst>
              <a:ext uri="{FF2B5EF4-FFF2-40B4-BE49-F238E27FC236}">
                <a16:creationId xmlns:a16="http://schemas.microsoft.com/office/drawing/2014/main" id="{7D0BAD5D-D4A6-4D73-8B00-A6493791A366}"/>
              </a:ext>
            </a:extLst>
          </p:cNvPr>
          <p:cNvPicPr>
            <a:picLocks noChangeAspect="1"/>
          </p:cNvPicPr>
          <p:nvPr/>
        </p:nvPicPr>
        <p:blipFill>
          <a:blip r:embed="rId3"/>
          <a:stretch>
            <a:fillRect/>
          </a:stretch>
        </p:blipFill>
        <p:spPr>
          <a:xfrm>
            <a:off x="9099033" y="107991"/>
            <a:ext cx="3036071" cy="719390"/>
          </a:xfrm>
          <a:prstGeom prst="rect">
            <a:avLst/>
          </a:prstGeom>
        </p:spPr>
      </p:pic>
    </p:spTree>
    <p:extLst>
      <p:ext uri="{BB962C8B-B14F-4D97-AF65-F5344CB8AC3E}">
        <p14:creationId xmlns:p14="http://schemas.microsoft.com/office/powerpoint/2010/main" val="2994797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a:extLst>
              <a:ext uri="{FF2B5EF4-FFF2-40B4-BE49-F238E27FC236}">
                <a16:creationId xmlns:a16="http://schemas.microsoft.com/office/drawing/2014/main" id="{D1CE552E-8779-4CA8-B39A-FAC0931A4BD1}"/>
              </a:ext>
            </a:extLst>
          </p:cNvPr>
          <p:cNvSpPr>
            <a:spLocks noGrp="1"/>
          </p:cNvSpPr>
          <p:nvPr>
            <p:ph type="body" sz="quarter" idx="14"/>
          </p:nvPr>
        </p:nvSpPr>
        <p:spPr>
          <a:xfrm>
            <a:off x="446314" y="1359780"/>
            <a:ext cx="6628087" cy="590931"/>
          </a:xfrm>
        </p:spPr>
        <p:txBody>
          <a:bodyPr/>
          <a:lstStyle/>
          <a:p>
            <a:r>
              <a:rPr lang="zh-CN" altLang="en-US" sz="2800" kern="100" dirty="0">
                <a:latin typeface="华光楷体一_CNKI" panose="02000500000000000000" pitchFamily="2" charset="-122"/>
                <a:ea typeface="华光楷体一_CNKI" panose="02000500000000000000" pitchFamily="2" charset="-122"/>
                <a:cs typeface="Times New Roman" panose="02020603050405020304" pitchFamily="18" charset="0"/>
              </a:rPr>
              <a:t>（一）地理标志保护应专门立法</a:t>
            </a:r>
            <a:endParaRPr lang="zh-CN" altLang="en-US" sz="2800" dirty="0">
              <a:latin typeface="华光楷体一_CNKI" panose="02000500000000000000" pitchFamily="2" charset="-122"/>
              <a:ea typeface="华光楷体一_CNKI" panose="02000500000000000000" pitchFamily="2" charset="-122"/>
            </a:endParaRPr>
          </a:p>
        </p:txBody>
      </p:sp>
      <p:sp>
        <p:nvSpPr>
          <p:cNvPr id="6" name="文本占位符 5">
            <a:extLst>
              <a:ext uri="{FF2B5EF4-FFF2-40B4-BE49-F238E27FC236}">
                <a16:creationId xmlns:a16="http://schemas.microsoft.com/office/drawing/2014/main" id="{29C07F9D-05B9-46C3-9FCE-839E7A54CDD8}"/>
              </a:ext>
            </a:extLst>
          </p:cNvPr>
          <p:cNvSpPr>
            <a:spLocks noGrp="1"/>
          </p:cNvSpPr>
          <p:nvPr>
            <p:ph type="body" sz="quarter" idx="17"/>
          </p:nvPr>
        </p:nvSpPr>
        <p:spPr>
          <a:xfrm>
            <a:off x="1030359" y="1950711"/>
            <a:ext cx="10131281" cy="3717725"/>
          </a:xfrm>
        </p:spPr>
        <p:txBody>
          <a:bodyPr/>
          <a:lstStyle/>
          <a:p>
            <a:pPr marL="342900" indent="-342900">
              <a:lnSpc>
                <a:spcPct val="100000"/>
              </a:lnSpc>
              <a:buFont typeface="Wingdings" panose="05000000000000000000" pitchFamily="2" charset="2"/>
              <a:buChar char="u"/>
            </a:pPr>
            <a:r>
              <a:rPr lang="zh-CN" altLang="en-US" sz="2400" kern="100" dirty="0">
                <a:latin typeface="华光楷体二_CNKI" panose="02000500000000000000" pitchFamily="2" charset="-122"/>
                <a:ea typeface="华光楷体二_CNKI" panose="02000500000000000000" pitchFamily="2" charset="-122"/>
                <a:cs typeface="Times New Roman" panose="02020603050405020304" pitchFamily="18" charset="0"/>
              </a:rPr>
              <a:t>我国</a:t>
            </a:r>
            <a:r>
              <a:rPr lang="en-US" altLang="zh-CN" sz="2400" kern="100" dirty="0">
                <a:latin typeface="华光楷体二_CNKI" panose="02000500000000000000" pitchFamily="2" charset="-122"/>
                <a:ea typeface="华光楷体二_CNKI" panose="02000500000000000000" pitchFamily="2" charset="-122"/>
                <a:cs typeface="Times New Roman" panose="02020603050405020304" pitchFamily="18" charset="0"/>
              </a:rPr>
              <a:t>《</a:t>
            </a:r>
            <a:r>
              <a:rPr lang="zh-CN" altLang="en-US" sz="2400" kern="100" dirty="0">
                <a:latin typeface="华光楷体二_CNKI" panose="02000500000000000000" pitchFamily="2" charset="-122"/>
                <a:ea typeface="华光楷体二_CNKI" panose="02000500000000000000" pitchFamily="2" charset="-122"/>
                <a:cs typeface="Times New Roman" panose="02020603050405020304" pitchFamily="18" charset="0"/>
              </a:rPr>
              <a:t>商标法</a:t>
            </a:r>
            <a:r>
              <a:rPr lang="en-US" altLang="zh-CN" sz="2400" kern="100" dirty="0">
                <a:latin typeface="华光楷体二_CNKI" panose="02000500000000000000" pitchFamily="2" charset="-122"/>
                <a:ea typeface="华光楷体二_CNKI" panose="02000500000000000000" pitchFamily="2" charset="-122"/>
                <a:cs typeface="Times New Roman" panose="02020603050405020304" pitchFamily="18" charset="0"/>
              </a:rPr>
              <a:t>》</a:t>
            </a:r>
            <a:r>
              <a:rPr lang="zh-CN" altLang="en-US" sz="2400" kern="100" dirty="0">
                <a:latin typeface="华光楷体二_CNKI" panose="02000500000000000000" pitchFamily="2" charset="-122"/>
                <a:ea typeface="华光楷体二_CNKI" panose="02000500000000000000" pitchFamily="2" charset="-122"/>
                <a:cs typeface="Times New Roman" panose="02020603050405020304" pitchFamily="18" charset="0"/>
              </a:rPr>
              <a:t>体系下创设了地理标志集体商标和证明商标，克服一般商标对地理标志保护的缺陷，但地理标志和商标分属不同的知识产权</a:t>
            </a:r>
            <a:r>
              <a:rPr lang="en-US" altLang="zh-CN" sz="2400" kern="100" dirty="0">
                <a:latin typeface="华光楷体二_CNKI" panose="02000500000000000000" pitchFamily="2" charset="-122"/>
                <a:ea typeface="华光楷体二_CNKI" panose="02000500000000000000" pitchFamily="2" charset="-122"/>
                <a:cs typeface="Times New Roman" panose="02020603050405020304" pitchFamily="18" charset="0"/>
              </a:rPr>
              <a:t>,</a:t>
            </a:r>
            <a:r>
              <a:rPr lang="zh-CN" altLang="en-US" sz="2400" kern="100" dirty="0">
                <a:latin typeface="华光楷体二_CNKI" panose="02000500000000000000" pitchFamily="2" charset="-122"/>
                <a:ea typeface="华光楷体二_CNKI" panose="02000500000000000000" pitchFamily="2" charset="-122"/>
                <a:cs typeface="Times New Roman" panose="02020603050405020304" pitchFamily="18" charset="0"/>
              </a:rPr>
              <a:t>且产品质量和特定地理环境联系并非强制要求。</a:t>
            </a:r>
            <a:endParaRPr lang="en-US" altLang="zh-CN" sz="2400" kern="100" dirty="0">
              <a:latin typeface="华光楷体二_CNKI" panose="02000500000000000000" pitchFamily="2" charset="-122"/>
              <a:ea typeface="华光楷体二_CNKI" panose="02000500000000000000" pitchFamily="2" charset="-122"/>
              <a:cs typeface="Times New Roman" panose="02020603050405020304" pitchFamily="18" charset="0"/>
            </a:endParaRPr>
          </a:p>
          <a:p>
            <a:pPr marL="342900" indent="-342900">
              <a:lnSpc>
                <a:spcPct val="100000"/>
              </a:lnSpc>
              <a:buFont typeface="Wingdings" panose="05000000000000000000" pitchFamily="2" charset="2"/>
              <a:buChar char="u"/>
            </a:pPr>
            <a:r>
              <a:rPr lang="zh-CN" altLang="en-US" sz="2400" kern="100" dirty="0">
                <a:latin typeface="华光楷体二_CNKI" panose="02000500000000000000" pitchFamily="2" charset="-122"/>
                <a:ea typeface="华光楷体二_CNKI" panose="02000500000000000000" pitchFamily="2" charset="-122"/>
                <a:cs typeface="Times New Roman" panose="02020603050405020304" pitchFamily="18" charset="0"/>
              </a:rPr>
              <a:t>我国</a:t>
            </a:r>
            <a:r>
              <a:rPr lang="en-US" altLang="zh-CN" sz="2400" kern="100" dirty="0">
                <a:latin typeface="华光楷体二_CNKI" panose="02000500000000000000" pitchFamily="2" charset="-122"/>
                <a:ea typeface="华光楷体二_CNKI" panose="02000500000000000000" pitchFamily="2" charset="-122"/>
                <a:cs typeface="Times New Roman" panose="02020603050405020304" pitchFamily="18" charset="0"/>
              </a:rPr>
              <a:t>《</a:t>
            </a:r>
            <a:r>
              <a:rPr lang="zh-CN" altLang="en-US" sz="2400" kern="100" dirty="0">
                <a:latin typeface="华光楷体二_CNKI" panose="02000500000000000000" pitchFamily="2" charset="-122"/>
                <a:ea typeface="华光楷体二_CNKI" panose="02000500000000000000" pitchFamily="2" charset="-122"/>
                <a:cs typeface="Times New Roman" panose="02020603050405020304" pitchFamily="18" charset="0"/>
              </a:rPr>
              <a:t>地理标志产品保护规定</a:t>
            </a:r>
            <a:r>
              <a:rPr lang="en-US" altLang="zh-CN" sz="2400" kern="100" dirty="0">
                <a:latin typeface="华光楷体二_CNKI" panose="02000500000000000000" pitchFamily="2" charset="-122"/>
                <a:ea typeface="华光楷体二_CNKI" panose="02000500000000000000" pitchFamily="2" charset="-122"/>
                <a:cs typeface="Times New Roman" panose="02020603050405020304" pitchFamily="18" charset="0"/>
              </a:rPr>
              <a:t>》</a:t>
            </a:r>
            <a:r>
              <a:rPr lang="zh-CN" altLang="en-US" sz="2400" kern="100" dirty="0">
                <a:latin typeface="华光楷体二_CNKI" panose="02000500000000000000" pitchFamily="2" charset="-122"/>
                <a:ea typeface="华光楷体二_CNKI" panose="02000500000000000000" pitchFamily="2" charset="-122"/>
                <a:cs typeface="Times New Roman" panose="02020603050405020304" pitchFamily="18" charset="0"/>
              </a:rPr>
              <a:t>和</a:t>
            </a:r>
            <a:r>
              <a:rPr lang="en-US" altLang="zh-CN" sz="2400" kern="100" dirty="0">
                <a:latin typeface="华光楷体二_CNKI" panose="02000500000000000000" pitchFamily="2" charset="-122"/>
                <a:ea typeface="华光楷体二_CNKI" panose="02000500000000000000" pitchFamily="2" charset="-122"/>
                <a:cs typeface="Times New Roman" panose="02020603050405020304" pitchFamily="18" charset="0"/>
              </a:rPr>
              <a:t>《</a:t>
            </a:r>
            <a:r>
              <a:rPr lang="zh-CN" altLang="en-US" sz="2400" kern="100" dirty="0">
                <a:latin typeface="华光楷体二_CNKI" panose="02000500000000000000" pitchFamily="2" charset="-122"/>
                <a:ea typeface="华光楷体二_CNKI" panose="02000500000000000000" pitchFamily="2" charset="-122"/>
                <a:cs typeface="Times New Roman" panose="02020603050405020304" pitchFamily="18" charset="0"/>
              </a:rPr>
              <a:t>农产品地理标志管理办法</a:t>
            </a:r>
            <a:r>
              <a:rPr lang="en-US" altLang="zh-CN" sz="2400" kern="100" dirty="0">
                <a:latin typeface="华光楷体二_CNKI" panose="02000500000000000000" pitchFamily="2" charset="-122"/>
                <a:ea typeface="华光楷体二_CNKI" panose="02000500000000000000" pitchFamily="2" charset="-122"/>
                <a:cs typeface="Times New Roman" panose="02020603050405020304" pitchFamily="18" charset="0"/>
              </a:rPr>
              <a:t>》</a:t>
            </a:r>
            <a:r>
              <a:rPr lang="zh-CN" altLang="en-US" sz="2400" kern="100" dirty="0">
                <a:latin typeface="华光楷体二_CNKI" panose="02000500000000000000" pitchFamily="2" charset="-122"/>
                <a:ea typeface="华光楷体二_CNKI" panose="02000500000000000000" pitchFamily="2" charset="-122"/>
                <a:cs typeface="Times New Roman" panose="02020603050405020304" pitchFamily="18" charset="0"/>
              </a:rPr>
              <a:t>对地理标志给予专门保护，但此类保护制度尚停留在部门规章层面，存在保护层次低，国际互认难等问题。</a:t>
            </a:r>
            <a:endParaRPr lang="en-US" altLang="zh-CN" sz="2400" kern="100" dirty="0">
              <a:latin typeface="华光楷体二_CNKI" panose="02000500000000000000" pitchFamily="2" charset="-122"/>
              <a:ea typeface="华光楷体二_CNKI" panose="02000500000000000000" pitchFamily="2" charset="-122"/>
              <a:cs typeface="Times New Roman" panose="02020603050405020304" pitchFamily="18" charset="0"/>
            </a:endParaRPr>
          </a:p>
          <a:p>
            <a:pPr marL="342900" indent="-342900">
              <a:lnSpc>
                <a:spcPct val="100000"/>
              </a:lnSpc>
              <a:buFont typeface="Wingdings" panose="05000000000000000000" pitchFamily="2" charset="2"/>
              <a:buChar char="u"/>
            </a:pPr>
            <a:r>
              <a:rPr lang="en-US" altLang="zh-CN" sz="2400" kern="100" dirty="0">
                <a:latin typeface="华光楷体二_CNKI" panose="02000500000000000000" pitchFamily="2" charset="-122"/>
                <a:ea typeface="华光楷体二_CNKI" panose="02000500000000000000" pitchFamily="2" charset="-122"/>
                <a:cs typeface="Times New Roman" panose="02020603050405020304" pitchFamily="18" charset="0"/>
              </a:rPr>
              <a:t>《</a:t>
            </a:r>
            <a:r>
              <a:rPr lang="zh-CN" altLang="en-US" sz="2400" kern="100" dirty="0">
                <a:latin typeface="华光楷体二_CNKI" panose="02000500000000000000" pitchFamily="2" charset="-122"/>
                <a:ea typeface="华光楷体二_CNKI" panose="02000500000000000000" pitchFamily="2" charset="-122"/>
                <a:cs typeface="Times New Roman" panose="02020603050405020304" pitchFamily="18" charset="0"/>
              </a:rPr>
              <a:t>中欧地理标志协定</a:t>
            </a:r>
            <a:r>
              <a:rPr lang="en-US" altLang="zh-CN" sz="2400" kern="100" dirty="0">
                <a:latin typeface="华光楷体二_CNKI" panose="02000500000000000000" pitchFamily="2" charset="-122"/>
                <a:ea typeface="华光楷体二_CNKI" panose="02000500000000000000" pitchFamily="2" charset="-122"/>
                <a:cs typeface="Times New Roman" panose="02020603050405020304" pitchFamily="18" charset="0"/>
              </a:rPr>
              <a:t>》</a:t>
            </a:r>
            <a:r>
              <a:rPr lang="zh-CN" altLang="en-US" sz="2400" kern="100" dirty="0">
                <a:latin typeface="华光楷体二_CNKI" panose="02000500000000000000" pitchFamily="2" charset="-122"/>
                <a:ea typeface="华光楷体二_CNKI" panose="02000500000000000000" pitchFamily="2" charset="-122"/>
                <a:cs typeface="Times New Roman" panose="02020603050405020304" pitchFamily="18" charset="0"/>
              </a:rPr>
              <a:t>约定实现全面、高水平的地理标志对等保护</a:t>
            </a:r>
            <a:r>
              <a:rPr lang="zh-CN" altLang="en-US" sz="1800" kern="100" dirty="0">
                <a:latin typeface="华光楷体二_CNKI" panose="02000500000000000000" pitchFamily="2" charset="-122"/>
                <a:ea typeface="华光楷体二_CNKI" panose="02000500000000000000" pitchFamily="2" charset="-122"/>
                <a:cs typeface="Times New Roman" panose="02020603050405020304" pitchFamily="18" charset="0"/>
              </a:rPr>
              <a:t>。</a:t>
            </a:r>
            <a:endParaRPr lang="en-US" altLang="zh-CN" sz="2400" kern="100" dirty="0">
              <a:latin typeface="华光楷体二_CNKI" panose="02000500000000000000" pitchFamily="2" charset="-122"/>
              <a:ea typeface="华光楷体二_CNKI" panose="02000500000000000000" pitchFamily="2" charset="-122"/>
              <a:cs typeface="Times New Roman" panose="02020603050405020304" pitchFamily="18" charset="0"/>
            </a:endParaRPr>
          </a:p>
        </p:txBody>
      </p:sp>
      <p:sp>
        <p:nvSpPr>
          <p:cNvPr id="9" name="标题 8">
            <a:extLst>
              <a:ext uri="{FF2B5EF4-FFF2-40B4-BE49-F238E27FC236}">
                <a16:creationId xmlns:a16="http://schemas.microsoft.com/office/drawing/2014/main" id="{435272E0-FFDD-4745-BA9F-357701183C8E}"/>
              </a:ext>
            </a:extLst>
          </p:cNvPr>
          <p:cNvSpPr>
            <a:spLocks noGrp="1"/>
          </p:cNvSpPr>
          <p:nvPr>
            <p:ph type="title"/>
          </p:nvPr>
        </p:nvSpPr>
        <p:spPr/>
        <p:txBody>
          <a:bodyPr/>
          <a:lstStyle/>
          <a:p>
            <a:r>
              <a:rPr lang="zh-CN" altLang="en-US" dirty="0"/>
              <a:t>五、日本地理标志法对我国的启示</a:t>
            </a:r>
          </a:p>
        </p:txBody>
      </p:sp>
      <p:pic>
        <p:nvPicPr>
          <p:cNvPr id="5" name="图片 4">
            <a:extLst>
              <a:ext uri="{FF2B5EF4-FFF2-40B4-BE49-F238E27FC236}">
                <a16:creationId xmlns:a16="http://schemas.microsoft.com/office/drawing/2014/main" id="{85B4EDCA-DE1F-4451-9DA1-29135E45024C}"/>
              </a:ext>
            </a:extLst>
          </p:cNvPr>
          <p:cNvPicPr>
            <a:picLocks noChangeAspect="1"/>
          </p:cNvPicPr>
          <p:nvPr/>
        </p:nvPicPr>
        <p:blipFill>
          <a:blip r:embed="rId2"/>
          <a:stretch>
            <a:fillRect/>
          </a:stretch>
        </p:blipFill>
        <p:spPr>
          <a:xfrm>
            <a:off x="9155929" y="76290"/>
            <a:ext cx="3036071" cy="719390"/>
          </a:xfrm>
          <a:prstGeom prst="rect">
            <a:avLst/>
          </a:prstGeom>
        </p:spPr>
      </p:pic>
    </p:spTree>
    <p:extLst>
      <p:ext uri="{BB962C8B-B14F-4D97-AF65-F5344CB8AC3E}">
        <p14:creationId xmlns:p14="http://schemas.microsoft.com/office/powerpoint/2010/main" val="27320150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a:extLst>
              <a:ext uri="{FF2B5EF4-FFF2-40B4-BE49-F238E27FC236}">
                <a16:creationId xmlns:a16="http://schemas.microsoft.com/office/drawing/2014/main" id="{D1CE552E-8779-4CA8-B39A-FAC0931A4BD1}"/>
              </a:ext>
            </a:extLst>
          </p:cNvPr>
          <p:cNvSpPr>
            <a:spLocks noGrp="1"/>
          </p:cNvSpPr>
          <p:nvPr>
            <p:ph type="body" sz="quarter" idx="14"/>
          </p:nvPr>
        </p:nvSpPr>
        <p:spPr>
          <a:xfrm>
            <a:off x="446314" y="1359780"/>
            <a:ext cx="6628087" cy="590931"/>
          </a:xfrm>
        </p:spPr>
        <p:txBody>
          <a:bodyPr/>
          <a:lstStyle/>
          <a:p>
            <a:r>
              <a:rPr lang="zh-CN" altLang="en-US" sz="2800" kern="100" dirty="0">
                <a:latin typeface="华光楷体一_CNKI" panose="02000500000000000000" pitchFamily="2" charset="-122"/>
                <a:ea typeface="华光楷体一_CNKI" panose="02000500000000000000" pitchFamily="2" charset="-122"/>
                <a:cs typeface="Times New Roman" panose="02020603050405020304" pitchFamily="18" charset="0"/>
              </a:rPr>
              <a:t>（二）扩大保护目的和统一注册范围</a:t>
            </a:r>
            <a:endParaRPr lang="zh-CN" altLang="en-US" sz="2800" dirty="0">
              <a:latin typeface="华光楷体一_CNKI" panose="02000500000000000000" pitchFamily="2" charset="-122"/>
              <a:ea typeface="华光楷体一_CNKI" panose="02000500000000000000" pitchFamily="2" charset="-122"/>
            </a:endParaRPr>
          </a:p>
        </p:txBody>
      </p:sp>
      <p:sp>
        <p:nvSpPr>
          <p:cNvPr id="6" name="文本占位符 5">
            <a:extLst>
              <a:ext uri="{FF2B5EF4-FFF2-40B4-BE49-F238E27FC236}">
                <a16:creationId xmlns:a16="http://schemas.microsoft.com/office/drawing/2014/main" id="{29C07F9D-05B9-46C3-9FCE-839E7A54CDD8}"/>
              </a:ext>
            </a:extLst>
          </p:cNvPr>
          <p:cNvSpPr>
            <a:spLocks noGrp="1"/>
          </p:cNvSpPr>
          <p:nvPr>
            <p:ph type="body" sz="quarter" idx="17"/>
          </p:nvPr>
        </p:nvSpPr>
        <p:spPr>
          <a:xfrm>
            <a:off x="585743" y="1841654"/>
            <a:ext cx="11486015" cy="3717725"/>
          </a:xfrm>
        </p:spPr>
        <p:txBody>
          <a:bodyPr/>
          <a:lstStyle/>
          <a:p>
            <a:pPr>
              <a:lnSpc>
                <a:spcPct val="100000"/>
              </a:lnSpc>
            </a:pPr>
            <a:r>
              <a:rPr lang="zh-CN" altLang="en-US" sz="1800" kern="100" dirty="0">
                <a:latin typeface="华光楷体二_CNKI" panose="02000500000000000000" pitchFamily="2" charset="-122"/>
                <a:ea typeface="华光楷体二_CNKI" panose="02000500000000000000" pitchFamily="2" charset="-122"/>
                <a:cs typeface="Times New Roman" panose="02020603050405020304" pitchFamily="18" charset="0"/>
              </a:rPr>
              <a:t>        现行地理标志专门保护制度的保护目的存在差异。</a:t>
            </a:r>
            <a:endParaRPr lang="en-US" altLang="zh-CN" sz="1800" kern="100" dirty="0">
              <a:latin typeface="华光楷体二_CNKI" panose="02000500000000000000" pitchFamily="2" charset="-122"/>
              <a:ea typeface="华光楷体二_CNKI" panose="02000500000000000000" pitchFamily="2" charset="-122"/>
              <a:cs typeface="Times New Roman" panose="02020603050405020304" pitchFamily="18" charset="0"/>
            </a:endParaRPr>
          </a:p>
          <a:p>
            <a:pPr marL="457200" indent="-457200">
              <a:lnSpc>
                <a:spcPct val="100000"/>
              </a:lnSpc>
              <a:buFont typeface="+mj-ea"/>
              <a:buAutoNum type="circleNumDbPlain"/>
            </a:pPr>
            <a:r>
              <a:rPr lang="en-US" altLang="zh-CN" sz="1800" kern="100" dirty="0">
                <a:latin typeface="华光楷体二_CNKI" panose="02000500000000000000" pitchFamily="2" charset="-122"/>
                <a:ea typeface="华光楷体二_CNKI" panose="02000500000000000000" pitchFamily="2" charset="-122"/>
                <a:cs typeface="Times New Roman" panose="02020603050405020304" pitchFamily="18" charset="0"/>
              </a:rPr>
              <a:t>《</a:t>
            </a:r>
            <a:r>
              <a:rPr lang="zh-CN" altLang="en-US" sz="1800" kern="100" dirty="0">
                <a:latin typeface="华光楷体二_CNKI" panose="02000500000000000000" pitchFamily="2" charset="-122"/>
                <a:ea typeface="华光楷体二_CNKI" panose="02000500000000000000" pitchFamily="2" charset="-122"/>
                <a:cs typeface="Times New Roman" panose="02020603050405020304" pitchFamily="18" charset="0"/>
              </a:rPr>
              <a:t>地理标志产品保护规定</a:t>
            </a:r>
            <a:r>
              <a:rPr lang="en-US" altLang="zh-CN" sz="1800" kern="100" dirty="0">
                <a:latin typeface="华光楷体二_CNKI" panose="02000500000000000000" pitchFamily="2" charset="-122"/>
                <a:ea typeface="华光楷体二_CNKI" panose="02000500000000000000" pitchFamily="2" charset="-122"/>
                <a:cs typeface="Times New Roman" panose="02020603050405020304" pitchFamily="18" charset="0"/>
              </a:rPr>
              <a:t>》</a:t>
            </a:r>
            <a:r>
              <a:rPr lang="zh-CN" altLang="en-US" sz="1800" kern="100" dirty="0">
                <a:latin typeface="华光楷体二_CNKI" panose="02000500000000000000" pitchFamily="2" charset="-122"/>
                <a:ea typeface="华光楷体二_CNKI" panose="02000500000000000000" pitchFamily="2" charset="-122"/>
                <a:cs typeface="Times New Roman" panose="02020603050405020304" pitchFamily="18" charset="0"/>
              </a:rPr>
              <a:t>致力于规范产品名称，保证产品的质量和特色；</a:t>
            </a:r>
            <a:endParaRPr lang="en-US" altLang="zh-CN" sz="1800" kern="100" dirty="0">
              <a:latin typeface="华光楷体二_CNKI" panose="02000500000000000000" pitchFamily="2" charset="-122"/>
              <a:ea typeface="华光楷体二_CNKI" panose="02000500000000000000" pitchFamily="2" charset="-122"/>
              <a:cs typeface="Times New Roman" panose="02020603050405020304" pitchFamily="18" charset="0"/>
            </a:endParaRPr>
          </a:p>
          <a:p>
            <a:pPr marL="457200" indent="-457200">
              <a:lnSpc>
                <a:spcPct val="100000"/>
              </a:lnSpc>
              <a:buFont typeface="+mj-ea"/>
              <a:buAutoNum type="circleNumDbPlain"/>
            </a:pPr>
            <a:r>
              <a:rPr lang="en-US" altLang="zh-CN" sz="1800" kern="100" dirty="0">
                <a:latin typeface="华光楷体二_CNKI" panose="02000500000000000000" pitchFamily="2" charset="-122"/>
                <a:ea typeface="华光楷体二_CNKI" panose="02000500000000000000" pitchFamily="2" charset="-122"/>
                <a:cs typeface="Times New Roman" panose="02020603050405020304" pitchFamily="18" charset="0"/>
              </a:rPr>
              <a:t>《</a:t>
            </a:r>
            <a:r>
              <a:rPr lang="zh-CN" altLang="en-US" sz="1800" kern="100" dirty="0">
                <a:latin typeface="华光楷体二_CNKI" panose="02000500000000000000" pitchFamily="2" charset="-122"/>
                <a:ea typeface="华光楷体二_CNKI" panose="02000500000000000000" pitchFamily="2" charset="-122"/>
                <a:cs typeface="Times New Roman" panose="02020603050405020304" pitchFamily="18" charset="0"/>
              </a:rPr>
              <a:t>农产品地理标志管理办法</a:t>
            </a:r>
            <a:r>
              <a:rPr lang="en-US" altLang="zh-CN" sz="1800" kern="100" dirty="0">
                <a:latin typeface="华光楷体二_CNKI" panose="02000500000000000000" pitchFamily="2" charset="-122"/>
                <a:ea typeface="华光楷体二_CNKI" panose="02000500000000000000" pitchFamily="2" charset="-122"/>
                <a:cs typeface="Times New Roman" panose="02020603050405020304" pitchFamily="18" charset="0"/>
              </a:rPr>
              <a:t>》</a:t>
            </a:r>
            <a:r>
              <a:rPr lang="zh-CN" altLang="en-US" sz="1800" kern="100" dirty="0">
                <a:latin typeface="华光楷体二_CNKI" panose="02000500000000000000" pitchFamily="2" charset="-122"/>
                <a:ea typeface="华光楷体二_CNKI" panose="02000500000000000000" pitchFamily="2" charset="-122"/>
                <a:cs typeface="Times New Roman" panose="02020603050405020304" pitchFamily="18" charset="0"/>
              </a:rPr>
              <a:t>旨在保证地理标志农产品的品质和特色，提升市场竞争力；</a:t>
            </a:r>
            <a:endParaRPr lang="en-US" altLang="zh-CN" sz="1800" kern="100" dirty="0">
              <a:latin typeface="华光楷体二_CNKI" panose="02000500000000000000" pitchFamily="2" charset="-122"/>
              <a:ea typeface="华光楷体二_CNKI" panose="02000500000000000000" pitchFamily="2" charset="-122"/>
              <a:cs typeface="Times New Roman" panose="02020603050405020304" pitchFamily="18" charset="0"/>
            </a:endParaRPr>
          </a:p>
          <a:p>
            <a:pPr marL="457200" indent="-457200">
              <a:lnSpc>
                <a:spcPct val="100000"/>
              </a:lnSpc>
              <a:buFont typeface="+mj-ea"/>
              <a:buAutoNum type="circleNumDbPlain"/>
            </a:pPr>
            <a:r>
              <a:rPr lang="en-US" altLang="zh-CN" sz="1800" kern="100" dirty="0">
                <a:latin typeface="华光楷体二_CNKI" panose="02000500000000000000" pitchFamily="2" charset="-122"/>
                <a:ea typeface="华光楷体二_CNKI" panose="02000500000000000000" pitchFamily="2" charset="-122"/>
                <a:cs typeface="Times New Roman" panose="02020603050405020304" pitchFamily="18" charset="0"/>
              </a:rPr>
              <a:t>《</a:t>
            </a:r>
            <a:r>
              <a:rPr lang="zh-CN" altLang="en-US" sz="1800" kern="100" dirty="0">
                <a:latin typeface="华光楷体二_CNKI" panose="02000500000000000000" pitchFamily="2" charset="-122"/>
                <a:ea typeface="华光楷体二_CNKI" panose="02000500000000000000" pitchFamily="2" charset="-122"/>
                <a:cs typeface="Times New Roman" panose="02020603050405020304" pitchFamily="18" charset="0"/>
              </a:rPr>
              <a:t>地理标志保护规定</a:t>
            </a:r>
            <a:r>
              <a:rPr lang="en-US" altLang="zh-CN" sz="1800" kern="100" dirty="0">
                <a:latin typeface="华光楷体二_CNKI" panose="02000500000000000000" pitchFamily="2" charset="-122"/>
                <a:ea typeface="华光楷体二_CNKI" panose="02000500000000000000" pitchFamily="2" charset="-122"/>
                <a:cs typeface="Times New Roman" panose="02020603050405020304" pitchFamily="18" charset="0"/>
              </a:rPr>
              <a:t>》</a:t>
            </a:r>
            <a:r>
              <a:rPr lang="zh-CN" altLang="en-US" sz="1800" kern="100" dirty="0">
                <a:latin typeface="华光楷体二_CNKI" panose="02000500000000000000" pitchFamily="2" charset="-122"/>
                <a:ea typeface="华光楷体二_CNKI" panose="02000500000000000000" pitchFamily="2" charset="-122"/>
                <a:cs typeface="Times New Roman" panose="02020603050405020304" pitchFamily="18" charset="0"/>
              </a:rPr>
              <a:t>中提出规范产品名称和专用标志使用，保证地理标志产品的质量特色之目的。</a:t>
            </a:r>
            <a:endParaRPr lang="en-US" altLang="zh-CN" sz="1800" kern="100" dirty="0">
              <a:latin typeface="华光楷体二_CNKI" panose="02000500000000000000" pitchFamily="2" charset="-122"/>
              <a:ea typeface="华光楷体二_CNKI" panose="02000500000000000000" pitchFamily="2" charset="-122"/>
              <a:cs typeface="Times New Roman" panose="02020603050405020304" pitchFamily="18" charset="0"/>
            </a:endParaRPr>
          </a:p>
          <a:p>
            <a:pPr>
              <a:lnSpc>
                <a:spcPct val="100000"/>
              </a:lnSpc>
            </a:pPr>
            <a:r>
              <a:rPr lang="zh-CN" altLang="en-US" sz="1800" kern="100" dirty="0">
                <a:latin typeface="华光楷体二_CNKI" panose="02000500000000000000" pitchFamily="2" charset="-122"/>
                <a:ea typeface="华光楷体二_CNKI" panose="02000500000000000000" pitchFamily="2" charset="-122"/>
                <a:cs typeface="Times New Roman" panose="02020603050405020304" pitchFamily="18" charset="0"/>
              </a:rPr>
              <a:t>     地理标志产品常作为区域农业发展的支柱，应当立足于保护相关产业发展；消费者对地理标志产品质量的认同和信任而支付的产品溢价和信赖利益应当得到保护。</a:t>
            </a:r>
            <a:endParaRPr lang="en-US" altLang="zh-CN" sz="1600" kern="100" dirty="0">
              <a:latin typeface="华光楷体二_CNKI" panose="02000500000000000000" pitchFamily="2" charset="-122"/>
              <a:ea typeface="华光楷体二_CNKI" panose="02000500000000000000" pitchFamily="2" charset="-122"/>
              <a:cs typeface="Times New Roman" panose="02020603050405020304" pitchFamily="18" charset="0"/>
            </a:endParaRPr>
          </a:p>
          <a:p>
            <a:pPr marL="400050" indent="-400050">
              <a:lnSpc>
                <a:spcPct val="100000"/>
              </a:lnSpc>
              <a:buFont typeface="+mj-lt"/>
              <a:buAutoNum type="romanUcPeriod"/>
            </a:pPr>
            <a:r>
              <a:rPr lang="en-US" altLang="zh-CN" sz="1600" kern="100" dirty="0">
                <a:latin typeface="华光楷体二_CNKI" panose="02000500000000000000" pitchFamily="2" charset="-122"/>
                <a:ea typeface="华光楷体二_CNKI" panose="02000500000000000000" pitchFamily="2" charset="-122"/>
                <a:cs typeface="Times New Roman" panose="02020603050405020304" pitchFamily="18" charset="0"/>
              </a:rPr>
              <a:t>《</a:t>
            </a:r>
            <a:r>
              <a:rPr lang="zh-CN" altLang="en-US" sz="1600" kern="100" dirty="0">
                <a:latin typeface="华光楷体二_CNKI" panose="02000500000000000000" pitchFamily="2" charset="-122"/>
                <a:ea typeface="华光楷体二_CNKI" panose="02000500000000000000" pitchFamily="2" charset="-122"/>
                <a:cs typeface="Times New Roman" panose="02020603050405020304" pitchFamily="18" charset="0"/>
              </a:rPr>
              <a:t>商标法</a:t>
            </a:r>
            <a:r>
              <a:rPr lang="en-US" altLang="zh-CN" sz="1600" kern="100" dirty="0">
                <a:latin typeface="华光楷体二_CNKI" panose="02000500000000000000" pitchFamily="2" charset="-122"/>
                <a:ea typeface="华光楷体二_CNKI" panose="02000500000000000000" pitchFamily="2" charset="-122"/>
                <a:cs typeface="Times New Roman" panose="02020603050405020304" pitchFamily="18" charset="0"/>
              </a:rPr>
              <a:t>》</a:t>
            </a:r>
            <a:r>
              <a:rPr lang="zh-CN" altLang="en-US" sz="1600" kern="100" dirty="0">
                <a:latin typeface="华光楷体二_CNKI" panose="02000500000000000000" pitchFamily="2" charset="-122"/>
                <a:ea typeface="华光楷体二_CNKI" panose="02000500000000000000" pitchFamily="2" charset="-122"/>
                <a:cs typeface="Times New Roman" panose="02020603050405020304" pitchFamily="18" charset="0"/>
              </a:rPr>
              <a:t>商品或服务可申请证明商标和集体商标</a:t>
            </a:r>
            <a:endParaRPr lang="en-US" altLang="zh-CN" sz="1600" kern="100" dirty="0">
              <a:latin typeface="华光楷体二_CNKI" panose="02000500000000000000" pitchFamily="2" charset="-122"/>
              <a:ea typeface="华光楷体二_CNKI" panose="02000500000000000000" pitchFamily="2" charset="-122"/>
              <a:cs typeface="Times New Roman" panose="02020603050405020304" pitchFamily="18" charset="0"/>
            </a:endParaRPr>
          </a:p>
          <a:p>
            <a:pPr marL="400050" indent="-400050">
              <a:lnSpc>
                <a:spcPct val="100000"/>
              </a:lnSpc>
              <a:buFont typeface="+mj-lt"/>
              <a:buAutoNum type="romanUcPeriod"/>
            </a:pPr>
            <a:r>
              <a:rPr lang="en-US" altLang="zh-CN" sz="1600" kern="100" dirty="0">
                <a:latin typeface="华光楷体二_CNKI" panose="02000500000000000000" pitchFamily="2" charset="-122"/>
                <a:ea typeface="华光楷体二_CNKI" panose="02000500000000000000" pitchFamily="2" charset="-122"/>
                <a:cs typeface="Times New Roman" panose="02020603050405020304" pitchFamily="18" charset="0"/>
              </a:rPr>
              <a:t>《</a:t>
            </a:r>
            <a:r>
              <a:rPr lang="zh-CN" altLang="en-US" sz="1600" kern="100" dirty="0">
                <a:latin typeface="华光楷体二_CNKI" panose="02000500000000000000" pitchFamily="2" charset="-122"/>
                <a:ea typeface="华光楷体二_CNKI" panose="02000500000000000000" pitchFamily="2" charset="-122"/>
                <a:cs typeface="Times New Roman" panose="02020603050405020304" pitchFamily="18" charset="0"/>
              </a:rPr>
              <a:t>地理标志产品保护规定</a:t>
            </a:r>
            <a:r>
              <a:rPr lang="en-US" altLang="zh-CN" sz="1600" kern="100" dirty="0">
                <a:latin typeface="华光楷体二_CNKI" panose="02000500000000000000" pitchFamily="2" charset="-122"/>
                <a:ea typeface="华光楷体二_CNKI" panose="02000500000000000000" pitchFamily="2" charset="-122"/>
                <a:cs typeface="Times New Roman" panose="02020603050405020304" pitchFamily="18" charset="0"/>
              </a:rPr>
              <a:t>》</a:t>
            </a:r>
            <a:r>
              <a:rPr lang="zh-CN" altLang="en-US" sz="1600" kern="100" dirty="0">
                <a:latin typeface="华光楷体二_CNKI" panose="02000500000000000000" pitchFamily="2" charset="-122"/>
                <a:ea typeface="华光楷体二_CNKI" panose="02000500000000000000" pitchFamily="2" charset="-122"/>
                <a:cs typeface="Times New Roman" panose="02020603050405020304" pitchFamily="18" charset="0"/>
              </a:rPr>
              <a:t>仅限于该地区种植、养殖产品和原料全部或部分来自其他地区并依照该地域特定工艺加工产品；</a:t>
            </a:r>
            <a:endParaRPr lang="en-US" altLang="zh-CN" sz="1600" kern="100" dirty="0">
              <a:latin typeface="华光楷体二_CNKI" panose="02000500000000000000" pitchFamily="2" charset="-122"/>
              <a:ea typeface="华光楷体二_CNKI" panose="02000500000000000000" pitchFamily="2" charset="-122"/>
              <a:cs typeface="Times New Roman" panose="02020603050405020304" pitchFamily="18" charset="0"/>
            </a:endParaRPr>
          </a:p>
          <a:p>
            <a:pPr marL="400050" indent="-400050">
              <a:lnSpc>
                <a:spcPct val="100000"/>
              </a:lnSpc>
              <a:buFont typeface="+mj-lt"/>
              <a:buAutoNum type="romanUcPeriod"/>
            </a:pPr>
            <a:r>
              <a:rPr lang="en-US" altLang="zh-CN" sz="1600" kern="100" dirty="0">
                <a:latin typeface="华光楷体二_CNKI" panose="02000500000000000000" pitchFamily="2" charset="-122"/>
                <a:ea typeface="华光楷体二_CNKI" panose="02000500000000000000" pitchFamily="2" charset="-122"/>
                <a:cs typeface="Times New Roman" panose="02020603050405020304" pitchFamily="18" charset="0"/>
              </a:rPr>
              <a:t>《</a:t>
            </a:r>
            <a:r>
              <a:rPr lang="zh-CN" altLang="en-US" sz="1600" kern="100" dirty="0">
                <a:latin typeface="华光楷体二_CNKI" panose="02000500000000000000" pitchFamily="2" charset="-122"/>
                <a:ea typeface="华光楷体二_CNKI" panose="02000500000000000000" pitchFamily="2" charset="-122"/>
                <a:cs typeface="Times New Roman" panose="02020603050405020304" pitchFamily="18" charset="0"/>
              </a:rPr>
              <a:t>农产品地理标志管理办法</a:t>
            </a:r>
            <a:r>
              <a:rPr lang="en-US" altLang="zh-CN" sz="1600" kern="100" dirty="0">
                <a:latin typeface="华光楷体二_CNKI" panose="02000500000000000000" pitchFamily="2" charset="-122"/>
                <a:ea typeface="华光楷体二_CNKI" panose="02000500000000000000" pitchFamily="2" charset="-122"/>
                <a:cs typeface="Times New Roman" panose="02020603050405020304" pitchFamily="18" charset="0"/>
              </a:rPr>
              <a:t>》</a:t>
            </a:r>
            <a:r>
              <a:rPr lang="zh-CN" altLang="en-US" sz="1600" kern="100" dirty="0">
                <a:latin typeface="华光楷体二_CNKI" panose="02000500000000000000" pitchFamily="2" charset="-122"/>
                <a:ea typeface="华光楷体二_CNKI" panose="02000500000000000000" pitchFamily="2" charset="-122"/>
                <a:cs typeface="Times New Roman" panose="02020603050405020304" pitchFamily="18" charset="0"/>
              </a:rPr>
              <a:t>限于农业的初级产品。</a:t>
            </a:r>
            <a:endParaRPr lang="en-US" altLang="zh-CN" sz="1600" kern="100" dirty="0">
              <a:latin typeface="华光楷体二_CNKI" panose="02000500000000000000" pitchFamily="2" charset="-122"/>
              <a:ea typeface="华光楷体二_CNKI" panose="02000500000000000000" pitchFamily="2" charset="-122"/>
              <a:cs typeface="Times New Roman" panose="02020603050405020304" pitchFamily="18" charset="0"/>
            </a:endParaRPr>
          </a:p>
          <a:p>
            <a:pPr>
              <a:lnSpc>
                <a:spcPct val="100000"/>
              </a:lnSpc>
            </a:pPr>
            <a:r>
              <a:rPr lang="zh-CN" altLang="en-US" sz="1800" kern="100" dirty="0">
                <a:latin typeface="华光楷体二_CNKI" panose="02000500000000000000" pitchFamily="2" charset="-122"/>
                <a:ea typeface="华光楷体二_CNKI" panose="02000500000000000000" pitchFamily="2" charset="-122"/>
                <a:cs typeface="Times New Roman" panose="02020603050405020304" pitchFamily="18" charset="0"/>
              </a:rPr>
              <a:t>      考虑将我国特有中药材等药用农林产品及加工品、特殊农林水产品（如观赏植物、观赏鱼、竹制品、生丝等）、部分手工艺品等纳入保护范围。</a:t>
            </a:r>
            <a:endParaRPr lang="zh-CN" altLang="en-US" dirty="0">
              <a:latin typeface="华光楷体二_CNKI" panose="02000500000000000000" pitchFamily="2" charset="-122"/>
              <a:ea typeface="华光楷体二_CNKI" panose="02000500000000000000" pitchFamily="2" charset="-122"/>
            </a:endParaRPr>
          </a:p>
        </p:txBody>
      </p:sp>
      <p:sp>
        <p:nvSpPr>
          <p:cNvPr id="9" name="标题 8">
            <a:extLst>
              <a:ext uri="{FF2B5EF4-FFF2-40B4-BE49-F238E27FC236}">
                <a16:creationId xmlns:a16="http://schemas.microsoft.com/office/drawing/2014/main" id="{435272E0-FFDD-4745-BA9F-357701183C8E}"/>
              </a:ext>
            </a:extLst>
          </p:cNvPr>
          <p:cNvSpPr>
            <a:spLocks noGrp="1"/>
          </p:cNvSpPr>
          <p:nvPr>
            <p:ph type="title"/>
          </p:nvPr>
        </p:nvSpPr>
        <p:spPr/>
        <p:txBody>
          <a:bodyPr/>
          <a:lstStyle/>
          <a:p>
            <a:r>
              <a:rPr lang="zh-CN" altLang="en-US" dirty="0"/>
              <a:t>五、日本地理标志法对我国的启示</a:t>
            </a:r>
          </a:p>
        </p:txBody>
      </p:sp>
      <p:pic>
        <p:nvPicPr>
          <p:cNvPr id="2" name="图片 1">
            <a:extLst>
              <a:ext uri="{FF2B5EF4-FFF2-40B4-BE49-F238E27FC236}">
                <a16:creationId xmlns:a16="http://schemas.microsoft.com/office/drawing/2014/main" id="{B5E35B47-B6DB-4EBF-A1D4-C2E274737447}"/>
              </a:ext>
            </a:extLst>
          </p:cNvPr>
          <p:cNvPicPr>
            <a:picLocks noChangeAspect="1"/>
          </p:cNvPicPr>
          <p:nvPr/>
        </p:nvPicPr>
        <p:blipFill>
          <a:blip r:embed="rId2"/>
          <a:stretch>
            <a:fillRect/>
          </a:stretch>
        </p:blipFill>
        <p:spPr>
          <a:xfrm>
            <a:off x="9155929" y="76290"/>
            <a:ext cx="3036071" cy="719390"/>
          </a:xfrm>
          <a:prstGeom prst="rect">
            <a:avLst/>
          </a:prstGeom>
        </p:spPr>
      </p:pic>
    </p:spTree>
    <p:extLst>
      <p:ext uri="{BB962C8B-B14F-4D97-AF65-F5344CB8AC3E}">
        <p14:creationId xmlns:p14="http://schemas.microsoft.com/office/powerpoint/2010/main" val="40267100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a:extLst>
              <a:ext uri="{FF2B5EF4-FFF2-40B4-BE49-F238E27FC236}">
                <a16:creationId xmlns:a16="http://schemas.microsoft.com/office/drawing/2014/main" id="{D1CE552E-8779-4CA8-B39A-FAC0931A4BD1}"/>
              </a:ext>
            </a:extLst>
          </p:cNvPr>
          <p:cNvSpPr>
            <a:spLocks noGrp="1"/>
          </p:cNvSpPr>
          <p:nvPr>
            <p:ph type="body" sz="quarter" idx="14"/>
          </p:nvPr>
        </p:nvSpPr>
        <p:spPr>
          <a:xfrm>
            <a:off x="446314" y="1359780"/>
            <a:ext cx="6628087" cy="590931"/>
          </a:xfrm>
        </p:spPr>
        <p:txBody>
          <a:bodyPr/>
          <a:lstStyle/>
          <a:p>
            <a:r>
              <a:rPr lang="zh-CN" altLang="en-US" sz="2800" kern="100" dirty="0">
                <a:latin typeface="华光楷体一_CNKI" panose="02000500000000000000" pitchFamily="2" charset="-122"/>
                <a:ea typeface="华光楷体一_CNKI" panose="02000500000000000000" pitchFamily="2" charset="-122"/>
                <a:cs typeface="Times New Roman" panose="02020603050405020304" pitchFamily="18" charset="0"/>
              </a:rPr>
              <a:t>（三）整合注册管理部门</a:t>
            </a:r>
            <a:endParaRPr lang="zh-CN" altLang="en-US" sz="2800" dirty="0">
              <a:latin typeface="华光楷体一_CNKI" panose="02000500000000000000" pitchFamily="2" charset="-122"/>
              <a:ea typeface="华光楷体一_CNKI" panose="02000500000000000000" pitchFamily="2" charset="-122"/>
            </a:endParaRPr>
          </a:p>
        </p:txBody>
      </p:sp>
      <p:sp>
        <p:nvSpPr>
          <p:cNvPr id="6" name="文本占位符 5">
            <a:extLst>
              <a:ext uri="{FF2B5EF4-FFF2-40B4-BE49-F238E27FC236}">
                <a16:creationId xmlns:a16="http://schemas.microsoft.com/office/drawing/2014/main" id="{29C07F9D-05B9-46C3-9FCE-839E7A54CDD8}"/>
              </a:ext>
            </a:extLst>
          </p:cNvPr>
          <p:cNvSpPr>
            <a:spLocks noGrp="1"/>
          </p:cNvSpPr>
          <p:nvPr>
            <p:ph type="body" sz="quarter" idx="17"/>
          </p:nvPr>
        </p:nvSpPr>
        <p:spPr>
          <a:xfrm>
            <a:off x="1030359" y="1950711"/>
            <a:ext cx="10131281" cy="3717725"/>
          </a:xfrm>
        </p:spPr>
        <p:txBody>
          <a:bodyPr/>
          <a:lstStyle/>
          <a:p>
            <a:pPr marL="342900" indent="-342900">
              <a:lnSpc>
                <a:spcPct val="100000"/>
              </a:lnSpc>
              <a:buFont typeface="Wingdings" panose="05000000000000000000" pitchFamily="2" charset="2"/>
              <a:buChar char="Ø"/>
            </a:pPr>
            <a:r>
              <a:rPr lang="zh-CN" altLang="en-US" sz="2000" kern="100" dirty="0">
                <a:latin typeface="华光楷体二_CNKI" panose="02000500000000000000" pitchFamily="2" charset="-122"/>
                <a:ea typeface="华光楷体二_CNKI" panose="02000500000000000000" pitchFamily="2" charset="-122"/>
                <a:cs typeface="Times New Roman" panose="02020603050405020304" pitchFamily="18" charset="0"/>
              </a:rPr>
              <a:t>我国现行有三套地理标志审查制度</a:t>
            </a:r>
            <a:endParaRPr lang="en-US" altLang="zh-CN" sz="2000" kern="100" dirty="0">
              <a:latin typeface="华光楷体二_CNKI" panose="02000500000000000000" pitchFamily="2" charset="-122"/>
              <a:ea typeface="华光楷体二_CNKI" panose="02000500000000000000" pitchFamily="2" charset="-122"/>
              <a:cs typeface="Times New Roman" panose="02020603050405020304" pitchFamily="18" charset="0"/>
            </a:endParaRPr>
          </a:p>
          <a:p>
            <a:pPr marL="342900" indent="-342900">
              <a:lnSpc>
                <a:spcPct val="100000"/>
              </a:lnSpc>
              <a:buFont typeface="Wingdings" panose="05000000000000000000" pitchFamily="2" charset="2"/>
              <a:buChar char="Ø"/>
            </a:pPr>
            <a:r>
              <a:rPr lang="en-US" altLang="zh-CN" sz="2000" kern="100" dirty="0">
                <a:latin typeface="华光楷体二_CNKI" panose="02000500000000000000" pitchFamily="2" charset="-122"/>
                <a:ea typeface="华光楷体二_CNKI" panose="02000500000000000000" pitchFamily="2" charset="-122"/>
                <a:cs typeface="Times New Roman" panose="02020603050405020304" pitchFamily="18" charset="0"/>
              </a:rPr>
              <a:t>2018</a:t>
            </a:r>
            <a:r>
              <a:rPr lang="zh-CN" altLang="en-US" sz="2000" kern="100" dirty="0">
                <a:latin typeface="华光楷体二_CNKI" panose="02000500000000000000" pitchFamily="2" charset="-122"/>
                <a:ea typeface="华光楷体二_CNKI" panose="02000500000000000000" pitchFamily="2" charset="-122"/>
                <a:cs typeface="Times New Roman" panose="02020603050405020304" pitchFamily="18" charset="0"/>
              </a:rPr>
              <a:t>年国家机构改革，将前国家工商总局地理标志集体商标和证明商标与前国家质检总局地理标志产品的管理职责统一并入重新组建的国家知识产权局，并统一了“地理标志产品专用标志”的官方标志。但实际审查中仍然并行地理标志产品和地理标志商标两套确权制度。</a:t>
            </a:r>
            <a:endParaRPr lang="en-US" altLang="zh-CN" sz="2000" kern="100" dirty="0">
              <a:latin typeface="华光楷体二_CNKI" panose="02000500000000000000" pitchFamily="2" charset="-122"/>
              <a:ea typeface="华光楷体二_CNKI" panose="02000500000000000000" pitchFamily="2" charset="-122"/>
              <a:cs typeface="Times New Roman" panose="02020603050405020304" pitchFamily="18" charset="0"/>
            </a:endParaRPr>
          </a:p>
          <a:p>
            <a:pPr marL="342900" indent="-342900">
              <a:lnSpc>
                <a:spcPct val="100000"/>
              </a:lnSpc>
              <a:buFont typeface="Wingdings" panose="05000000000000000000" pitchFamily="2" charset="2"/>
              <a:buChar char="Ø"/>
            </a:pPr>
            <a:r>
              <a:rPr lang="zh-CN" altLang="en-US" sz="2000" kern="100" dirty="0">
                <a:latin typeface="华光楷体二_CNKI" panose="02000500000000000000" pitchFamily="2" charset="-122"/>
                <a:ea typeface="华光楷体二_CNKI" panose="02000500000000000000" pitchFamily="2" charset="-122"/>
                <a:cs typeface="Times New Roman" panose="02020603050405020304" pitchFamily="18" charset="0"/>
              </a:rPr>
              <a:t>“农产品地理标志”由农业农村部依照</a:t>
            </a:r>
            <a:r>
              <a:rPr lang="en-US" altLang="zh-CN" sz="2000" kern="100" dirty="0">
                <a:latin typeface="华光楷体二_CNKI" panose="02000500000000000000" pitchFamily="2" charset="-122"/>
                <a:ea typeface="华光楷体二_CNKI" panose="02000500000000000000" pitchFamily="2" charset="-122"/>
                <a:cs typeface="Times New Roman" panose="02020603050405020304" pitchFamily="18" charset="0"/>
              </a:rPr>
              <a:t>《</a:t>
            </a:r>
            <a:r>
              <a:rPr lang="zh-CN" altLang="en-US" sz="2000" kern="100" dirty="0">
                <a:latin typeface="华光楷体二_CNKI" panose="02000500000000000000" pitchFamily="2" charset="-122"/>
                <a:ea typeface="华光楷体二_CNKI" panose="02000500000000000000" pitchFamily="2" charset="-122"/>
                <a:cs typeface="Times New Roman" panose="02020603050405020304" pitchFamily="18" charset="0"/>
              </a:rPr>
              <a:t>农产品地理标志管理办法</a:t>
            </a:r>
            <a:r>
              <a:rPr lang="en-US" altLang="zh-CN" sz="2000" kern="100" dirty="0">
                <a:latin typeface="华光楷体二_CNKI" panose="02000500000000000000" pitchFamily="2" charset="-122"/>
                <a:ea typeface="华光楷体二_CNKI" panose="02000500000000000000" pitchFamily="2" charset="-122"/>
                <a:cs typeface="Times New Roman" panose="02020603050405020304" pitchFamily="18" charset="0"/>
              </a:rPr>
              <a:t>》</a:t>
            </a:r>
            <a:r>
              <a:rPr lang="zh-CN" altLang="en-US" sz="2000" kern="100" dirty="0">
                <a:latin typeface="华光楷体二_CNKI" panose="02000500000000000000" pitchFamily="2" charset="-122"/>
                <a:ea typeface="华光楷体二_CNKI" panose="02000500000000000000" pitchFamily="2" charset="-122"/>
                <a:cs typeface="Times New Roman" panose="02020603050405020304" pitchFamily="18" charset="0"/>
              </a:rPr>
              <a:t>单独管理。</a:t>
            </a:r>
            <a:endParaRPr lang="en-US" altLang="zh-CN" sz="2000" kern="100" dirty="0">
              <a:latin typeface="华光楷体二_CNKI" panose="02000500000000000000" pitchFamily="2" charset="-122"/>
              <a:ea typeface="华光楷体二_CNKI" panose="02000500000000000000" pitchFamily="2" charset="-122"/>
              <a:cs typeface="Times New Roman" panose="02020603050405020304" pitchFamily="18" charset="0"/>
            </a:endParaRPr>
          </a:p>
          <a:p>
            <a:pPr marL="342900" indent="-342900">
              <a:lnSpc>
                <a:spcPct val="100000"/>
              </a:lnSpc>
              <a:buFont typeface="Wingdings" panose="05000000000000000000" pitchFamily="2" charset="2"/>
              <a:buChar char="Ø"/>
            </a:pPr>
            <a:r>
              <a:rPr lang="zh-CN" altLang="en-US" sz="2000" kern="100" dirty="0">
                <a:latin typeface="华光楷体二_CNKI" panose="02000500000000000000" pitchFamily="2" charset="-122"/>
                <a:ea typeface="华光楷体二_CNKI" panose="02000500000000000000" pitchFamily="2" charset="-122"/>
                <a:cs typeface="Times New Roman" panose="02020603050405020304" pitchFamily="18" charset="0"/>
              </a:rPr>
              <a:t>考虑地理标志大多为初级农产品或手工艺品，可将“地理标志产品”与“农产品地理标志”整合，由农业农村部统一地理标志管理。对于集体商标和证明商标继续由国家知识产权局依照</a:t>
            </a:r>
            <a:r>
              <a:rPr lang="en-US" altLang="zh-CN" sz="2000" kern="100" dirty="0">
                <a:latin typeface="华光楷体二_CNKI" panose="02000500000000000000" pitchFamily="2" charset="-122"/>
                <a:ea typeface="华光楷体二_CNKI" panose="02000500000000000000" pitchFamily="2" charset="-122"/>
                <a:cs typeface="Times New Roman" panose="02020603050405020304" pitchFamily="18" charset="0"/>
              </a:rPr>
              <a:t>《</a:t>
            </a:r>
            <a:r>
              <a:rPr lang="zh-CN" altLang="en-US" sz="2000" kern="100" dirty="0">
                <a:latin typeface="华光楷体二_CNKI" panose="02000500000000000000" pitchFamily="2" charset="-122"/>
                <a:ea typeface="华光楷体二_CNKI" panose="02000500000000000000" pitchFamily="2" charset="-122"/>
                <a:cs typeface="Times New Roman" panose="02020603050405020304" pitchFamily="18" charset="0"/>
              </a:rPr>
              <a:t>商标法</a:t>
            </a:r>
            <a:r>
              <a:rPr lang="en-US" altLang="zh-CN" sz="2000" kern="100" dirty="0">
                <a:latin typeface="华光楷体二_CNKI" panose="02000500000000000000" pitchFamily="2" charset="-122"/>
                <a:ea typeface="华光楷体二_CNKI" panose="02000500000000000000" pitchFamily="2" charset="-122"/>
                <a:cs typeface="Times New Roman" panose="02020603050405020304" pitchFamily="18" charset="0"/>
              </a:rPr>
              <a:t>》</a:t>
            </a:r>
            <a:r>
              <a:rPr lang="zh-CN" altLang="en-US" sz="2000" kern="100" dirty="0">
                <a:latin typeface="华光楷体二_CNKI" panose="02000500000000000000" pitchFamily="2" charset="-122"/>
                <a:ea typeface="华光楷体二_CNKI" panose="02000500000000000000" pitchFamily="2" charset="-122"/>
                <a:cs typeface="Times New Roman" panose="02020603050405020304" pitchFamily="18" charset="0"/>
              </a:rPr>
              <a:t>进行管理。首先实现“农产品地理标志”和“地理标志产品”的整合，形成统一的地理标志保护制度，同时保留集体商标和证明商标，以实现对于更广泛产品的保护。</a:t>
            </a:r>
            <a:endParaRPr lang="zh-CN" altLang="en-US" sz="1600" dirty="0">
              <a:latin typeface="华光楷体二_CNKI" panose="02000500000000000000" pitchFamily="2" charset="-122"/>
              <a:ea typeface="华光楷体二_CNKI" panose="02000500000000000000" pitchFamily="2" charset="-122"/>
            </a:endParaRPr>
          </a:p>
        </p:txBody>
      </p:sp>
      <p:sp>
        <p:nvSpPr>
          <p:cNvPr id="9" name="标题 8">
            <a:extLst>
              <a:ext uri="{FF2B5EF4-FFF2-40B4-BE49-F238E27FC236}">
                <a16:creationId xmlns:a16="http://schemas.microsoft.com/office/drawing/2014/main" id="{435272E0-FFDD-4745-BA9F-357701183C8E}"/>
              </a:ext>
            </a:extLst>
          </p:cNvPr>
          <p:cNvSpPr>
            <a:spLocks noGrp="1"/>
          </p:cNvSpPr>
          <p:nvPr>
            <p:ph type="title"/>
          </p:nvPr>
        </p:nvSpPr>
        <p:spPr/>
        <p:txBody>
          <a:bodyPr/>
          <a:lstStyle/>
          <a:p>
            <a:r>
              <a:rPr lang="zh-CN" altLang="en-US" dirty="0"/>
              <a:t>五、日本地理标志法对我国的启示</a:t>
            </a:r>
          </a:p>
        </p:txBody>
      </p:sp>
      <p:pic>
        <p:nvPicPr>
          <p:cNvPr id="4" name="图片 3">
            <a:extLst>
              <a:ext uri="{FF2B5EF4-FFF2-40B4-BE49-F238E27FC236}">
                <a16:creationId xmlns:a16="http://schemas.microsoft.com/office/drawing/2014/main" id="{2D0329BF-161C-4E8D-8BB3-CA304FEAB46E}"/>
              </a:ext>
            </a:extLst>
          </p:cNvPr>
          <p:cNvPicPr>
            <a:picLocks noChangeAspect="1"/>
          </p:cNvPicPr>
          <p:nvPr/>
        </p:nvPicPr>
        <p:blipFill>
          <a:blip r:embed="rId2"/>
          <a:stretch>
            <a:fillRect/>
          </a:stretch>
        </p:blipFill>
        <p:spPr>
          <a:xfrm>
            <a:off x="9155929" y="76290"/>
            <a:ext cx="3036071" cy="719390"/>
          </a:xfrm>
          <a:prstGeom prst="rect">
            <a:avLst/>
          </a:prstGeom>
        </p:spPr>
      </p:pic>
    </p:spTree>
    <p:extLst>
      <p:ext uri="{BB962C8B-B14F-4D97-AF65-F5344CB8AC3E}">
        <p14:creationId xmlns:p14="http://schemas.microsoft.com/office/powerpoint/2010/main" val="27901150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a:extLst>
              <a:ext uri="{FF2B5EF4-FFF2-40B4-BE49-F238E27FC236}">
                <a16:creationId xmlns:a16="http://schemas.microsoft.com/office/drawing/2014/main" id="{D1CE552E-8779-4CA8-B39A-FAC0931A4BD1}"/>
              </a:ext>
            </a:extLst>
          </p:cNvPr>
          <p:cNvSpPr>
            <a:spLocks noGrp="1"/>
          </p:cNvSpPr>
          <p:nvPr>
            <p:ph type="body" sz="quarter" idx="14"/>
          </p:nvPr>
        </p:nvSpPr>
        <p:spPr>
          <a:xfrm>
            <a:off x="446314" y="1225463"/>
            <a:ext cx="6628087" cy="590931"/>
          </a:xfrm>
        </p:spPr>
        <p:txBody>
          <a:bodyPr/>
          <a:lstStyle/>
          <a:p>
            <a:r>
              <a:rPr lang="zh-CN" altLang="en-US" sz="2800" kern="100" dirty="0">
                <a:latin typeface="华光楷体一_CNKI" panose="02000500000000000000" pitchFamily="2" charset="-122"/>
                <a:ea typeface="华光楷体一_CNKI" panose="02000500000000000000" pitchFamily="2" charset="-122"/>
                <a:cs typeface="Times New Roman" panose="02020603050405020304" pitchFamily="18" charset="0"/>
              </a:rPr>
              <a:t>（四）明确地理标志持有者及其义务</a:t>
            </a:r>
            <a:endParaRPr lang="zh-CN" altLang="en-US" sz="2800" dirty="0">
              <a:latin typeface="华光楷体一_CNKI" panose="02000500000000000000" pitchFamily="2" charset="-122"/>
              <a:ea typeface="华光楷体一_CNKI" panose="02000500000000000000" pitchFamily="2" charset="-122"/>
            </a:endParaRPr>
          </a:p>
        </p:txBody>
      </p:sp>
      <p:sp>
        <p:nvSpPr>
          <p:cNvPr id="6" name="文本占位符 5">
            <a:extLst>
              <a:ext uri="{FF2B5EF4-FFF2-40B4-BE49-F238E27FC236}">
                <a16:creationId xmlns:a16="http://schemas.microsoft.com/office/drawing/2014/main" id="{29C07F9D-05B9-46C3-9FCE-839E7A54CDD8}"/>
              </a:ext>
            </a:extLst>
          </p:cNvPr>
          <p:cNvSpPr>
            <a:spLocks noGrp="1"/>
          </p:cNvSpPr>
          <p:nvPr>
            <p:ph type="body" sz="quarter" idx="17"/>
          </p:nvPr>
        </p:nvSpPr>
        <p:spPr>
          <a:xfrm>
            <a:off x="1030359" y="1950711"/>
            <a:ext cx="10420613" cy="3717725"/>
          </a:xfrm>
        </p:spPr>
        <p:txBody>
          <a:bodyPr/>
          <a:lstStyle/>
          <a:p>
            <a:pPr marL="342900" indent="-342900">
              <a:lnSpc>
                <a:spcPct val="100000"/>
              </a:lnSpc>
              <a:buFont typeface="Wingdings" panose="05000000000000000000" pitchFamily="2" charset="2"/>
              <a:buChar char="u"/>
            </a:pPr>
            <a:r>
              <a:rPr lang="zh-CN" altLang="en-US" sz="1800" kern="100" dirty="0">
                <a:latin typeface="华光楷体二_CNKI" panose="02000500000000000000" pitchFamily="2" charset="-122"/>
                <a:ea typeface="华光楷体二_CNKI" panose="02000500000000000000" pitchFamily="2" charset="-122"/>
                <a:cs typeface="Times New Roman" panose="02020603050405020304" pitchFamily="18" charset="0"/>
              </a:rPr>
              <a:t>我国地理标志持有主体可划分为：社团法人、科研推广机构、事业法人单位、质量检测机构、销售服务机构五大类</a:t>
            </a:r>
            <a:endParaRPr lang="en-US" altLang="zh-CN" sz="1800" kern="100" dirty="0">
              <a:latin typeface="华光楷体二_CNKI" panose="02000500000000000000" pitchFamily="2" charset="-122"/>
              <a:ea typeface="华光楷体二_CNKI" panose="02000500000000000000" pitchFamily="2" charset="-122"/>
              <a:cs typeface="Times New Roman" panose="02020603050405020304" pitchFamily="18" charset="0"/>
            </a:endParaRPr>
          </a:p>
          <a:p>
            <a:pPr marL="342900" indent="-342900">
              <a:lnSpc>
                <a:spcPct val="100000"/>
              </a:lnSpc>
              <a:buFont typeface="Wingdings" panose="05000000000000000000" pitchFamily="2" charset="2"/>
              <a:buChar char="u"/>
            </a:pPr>
            <a:r>
              <a:rPr lang="en-US" altLang="zh-CN" sz="1800" kern="100" dirty="0">
                <a:latin typeface="华光楷体二_CNKI" panose="02000500000000000000" pitchFamily="2" charset="-122"/>
                <a:ea typeface="华光楷体二_CNKI" panose="02000500000000000000" pitchFamily="2" charset="-122"/>
                <a:cs typeface="Times New Roman" panose="02020603050405020304" pitchFamily="18" charset="0"/>
              </a:rPr>
              <a:t>《</a:t>
            </a:r>
            <a:r>
              <a:rPr lang="zh-CN" altLang="en-US" sz="1800" kern="100" dirty="0">
                <a:latin typeface="华光楷体二_CNKI" panose="02000500000000000000" pitchFamily="2" charset="-122"/>
                <a:ea typeface="华光楷体二_CNKI" panose="02000500000000000000" pitchFamily="2" charset="-122"/>
                <a:cs typeface="Times New Roman" panose="02020603050405020304" pitchFamily="18" charset="0"/>
              </a:rPr>
              <a:t>商标法</a:t>
            </a:r>
            <a:r>
              <a:rPr lang="en-US" altLang="zh-CN" sz="1800" kern="100" dirty="0">
                <a:latin typeface="华光楷体二_CNKI" panose="02000500000000000000" pitchFamily="2" charset="-122"/>
                <a:ea typeface="华光楷体二_CNKI" panose="02000500000000000000" pitchFamily="2" charset="-122"/>
                <a:cs typeface="Times New Roman" panose="02020603050405020304" pitchFamily="18" charset="0"/>
              </a:rPr>
              <a:t>》</a:t>
            </a:r>
            <a:r>
              <a:rPr lang="zh-CN" altLang="en-US" sz="1800" kern="100" dirty="0">
                <a:latin typeface="华光楷体二_CNKI" panose="02000500000000000000" pitchFamily="2" charset="-122"/>
                <a:ea typeface="华光楷体二_CNKI" panose="02000500000000000000" pitchFamily="2" charset="-122"/>
                <a:cs typeface="Times New Roman" panose="02020603050405020304" pitchFamily="18" charset="0"/>
              </a:rPr>
              <a:t>允许团体、协会或者其他组织作为地理标志持有者；</a:t>
            </a:r>
            <a:endParaRPr lang="en-US" altLang="zh-CN" sz="1800" kern="100" dirty="0">
              <a:latin typeface="华光楷体二_CNKI" panose="02000500000000000000" pitchFamily="2" charset="-122"/>
              <a:ea typeface="华光楷体二_CNKI" panose="02000500000000000000" pitchFamily="2" charset="-122"/>
              <a:cs typeface="Times New Roman" panose="02020603050405020304" pitchFamily="18" charset="0"/>
            </a:endParaRPr>
          </a:p>
          <a:p>
            <a:pPr marL="342900" indent="-342900">
              <a:lnSpc>
                <a:spcPct val="100000"/>
              </a:lnSpc>
              <a:buFont typeface="Wingdings" panose="05000000000000000000" pitchFamily="2" charset="2"/>
              <a:buChar char="u"/>
            </a:pPr>
            <a:r>
              <a:rPr lang="en-US" altLang="zh-CN" sz="1800" kern="100" dirty="0">
                <a:latin typeface="华光楷体二_CNKI" panose="02000500000000000000" pitchFamily="2" charset="-122"/>
                <a:ea typeface="华光楷体二_CNKI" panose="02000500000000000000" pitchFamily="2" charset="-122"/>
                <a:cs typeface="Times New Roman" panose="02020603050405020304" pitchFamily="18" charset="0"/>
              </a:rPr>
              <a:t>《</a:t>
            </a:r>
            <a:r>
              <a:rPr lang="zh-CN" altLang="en-US" sz="1800" kern="100" dirty="0">
                <a:latin typeface="华光楷体二_CNKI" panose="02000500000000000000" pitchFamily="2" charset="-122"/>
                <a:ea typeface="华光楷体二_CNKI" panose="02000500000000000000" pitchFamily="2" charset="-122"/>
                <a:cs typeface="Times New Roman" panose="02020603050405020304" pitchFamily="18" charset="0"/>
              </a:rPr>
              <a:t>地理标志产品保护规定</a:t>
            </a:r>
            <a:r>
              <a:rPr lang="en-US" altLang="zh-CN" sz="1800" kern="100" dirty="0">
                <a:latin typeface="华光楷体二_CNKI" panose="02000500000000000000" pitchFamily="2" charset="-122"/>
                <a:ea typeface="华光楷体二_CNKI" panose="02000500000000000000" pitchFamily="2" charset="-122"/>
                <a:cs typeface="Times New Roman" panose="02020603050405020304" pitchFamily="18" charset="0"/>
              </a:rPr>
              <a:t>》</a:t>
            </a:r>
            <a:r>
              <a:rPr lang="zh-CN" altLang="en-US" sz="1800" kern="100" dirty="0">
                <a:latin typeface="华光楷体二_CNKI" panose="02000500000000000000" pitchFamily="2" charset="-122"/>
                <a:ea typeface="华光楷体二_CNKI" panose="02000500000000000000" pitchFamily="2" charset="-122"/>
                <a:cs typeface="Times New Roman" panose="02020603050405020304" pitchFamily="18" charset="0"/>
              </a:rPr>
              <a:t>规定政府部门或生产经营者均可以作为农业地理标志的持有者；</a:t>
            </a:r>
            <a:endParaRPr lang="en-US" altLang="zh-CN" sz="1800" kern="100" dirty="0">
              <a:latin typeface="华光楷体二_CNKI" panose="02000500000000000000" pitchFamily="2" charset="-122"/>
              <a:ea typeface="华光楷体二_CNKI" panose="02000500000000000000" pitchFamily="2" charset="-122"/>
              <a:cs typeface="Times New Roman" panose="02020603050405020304" pitchFamily="18" charset="0"/>
            </a:endParaRPr>
          </a:p>
          <a:p>
            <a:pPr marL="342900" indent="-342900">
              <a:lnSpc>
                <a:spcPct val="100000"/>
              </a:lnSpc>
              <a:buFont typeface="Wingdings" panose="05000000000000000000" pitchFamily="2" charset="2"/>
              <a:buChar char="u"/>
            </a:pPr>
            <a:r>
              <a:rPr lang="en-US" altLang="zh-CN" sz="1800" kern="100" dirty="0">
                <a:latin typeface="华光楷体二_CNKI" panose="02000500000000000000" pitchFamily="2" charset="-122"/>
                <a:ea typeface="华光楷体二_CNKI" panose="02000500000000000000" pitchFamily="2" charset="-122"/>
                <a:cs typeface="Times New Roman" panose="02020603050405020304" pitchFamily="18" charset="0"/>
              </a:rPr>
              <a:t>《</a:t>
            </a:r>
            <a:r>
              <a:rPr lang="zh-CN" altLang="en-US" sz="1800" kern="100" dirty="0">
                <a:latin typeface="华光楷体二_CNKI" panose="02000500000000000000" pitchFamily="2" charset="-122"/>
                <a:ea typeface="华光楷体二_CNKI" panose="02000500000000000000" pitchFamily="2" charset="-122"/>
                <a:cs typeface="Times New Roman" panose="02020603050405020304" pitchFamily="18" charset="0"/>
              </a:rPr>
              <a:t>农产品地理标志管理办法</a:t>
            </a:r>
            <a:r>
              <a:rPr lang="en-US" altLang="zh-CN" sz="1800" kern="100" dirty="0">
                <a:latin typeface="华光楷体二_CNKI" panose="02000500000000000000" pitchFamily="2" charset="-122"/>
                <a:ea typeface="华光楷体二_CNKI" panose="02000500000000000000" pitchFamily="2" charset="-122"/>
                <a:cs typeface="Times New Roman" panose="02020603050405020304" pitchFamily="18" charset="0"/>
              </a:rPr>
              <a:t>》</a:t>
            </a:r>
            <a:r>
              <a:rPr lang="zh-CN" altLang="en-US" sz="1800" kern="100" dirty="0">
                <a:latin typeface="华光楷体二_CNKI" panose="02000500000000000000" pitchFamily="2" charset="-122"/>
                <a:ea typeface="华光楷体二_CNKI" panose="02000500000000000000" pitchFamily="2" charset="-122"/>
                <a:cs typeface="Times New Roman" panose="02020603050405020304" pitchFamily="18" charset="0"/>
              </a:rPr>
              <a:t>规定的地理标志的持有者为农民专业合作经济组织、行业协会等组织。</a:t>
            </a:r>
            <a:endParaRPr lang="en-US" altLang="zh-CN" sz="1800" kern="100" dirty="0">
              <a:latin typeface="华光楷体二_CNKI" panose="02000500000000000000" pitchFamily="2" charset="-122"/>
              <a:ea typeface="华光楷体二_CNKI" panose="02000500000000000000" pitchFamily="2" charset="-122"/>
              <a:cs typeface="Times New Roman" panose="02020603050405020304" pitchFamily="18" charset="0"/>
            </a:endParaRPr>
          </a:p>
          <a:p>
            <a:pPr marL="342900" indent="-342900">
              <a:lnSpc>
                <a:spcPct val="100000"/>
              </a:lnSpc>
              <a:buFont typeface="Wingdings" panose="05000000000000000000" pitchFamily="2" charset="2"/>
              <a:buChar char="u"/>
            </a:pPr>
            <a:r>
              <a:rPr lang="zh-CN" altLang="en-US" sz="1800" kern="100" dirty="0">
                <a:latin typeface="华光楷体二_CNKI" panose="02000500000000000000" pitchFamily="2" charset="-122"/>
                <a:ea typeface="华光楷体二_CNKI" panose="02000500000000000000" pitchFamily="2" charset="-122"/>
                <a:cs typeface="Times New Roman" panose="02020603050405020304" pitchFamily="18" charset="0"/>
              </a:rPr>
              <a:t>同一地理标志产品的保护途径不同，申请或持有者也不同。不同注册主体法律性质不同，其管理能力和责任能力更是相去甚远。我国应明确由特定组织和符合条件的生产者团体作为地理标志注册持有主体</a:t>
            </a:r>
            <a:endParaRPr lang="en-US" altLang="zh-CN" sz="1800" kern="100" dirty="0">
              <a:latin typeface="华光楷体二_CNKI" panose="02000500000000000000" pitchFamily="2" charset="-122"/>
              <a:ea typeface="华光楷体二_CNKI" panose="02000500000000000000" pitchFamily="2" charset="-122"/>
              <a:cs typeface="Times New Roman" panose="02020603050405020304" pitchFamily="18" charset="0"/>
            </a:endParaRPr>
          </a:p>
          <a:p>
            <a:pPr marL="342900" indent="-342900">
              <a:lnSpc>
                <a:spcPct val="100000"/>
              </a:lnSpc>
              <a:buFont typeface="Wingdings" panose="05000000000000000000" pitchFamily="2" charset="2"/>
              <a:buChar char="u"/>
            </a:pPr>
            <a:r>
              <a:rPr lang="en-US" altLang="zh-CN" sz="1800" kern="100" dirty="0">
                <a:latin typeface="华光楷体二_CNKI" panose="02000500000000000000" pitchFamily="2" charset="-122"/>
                <a:ea typeface="华光楷体二_CNKI" panose="02000500000000000000" pitchFamily="2" charset="-122"/>
                <a:cs typeface="Times New Roman" panose="02020603050405020304" pitchFamily="18" charset="0"/>
              </a:rPr>
              <a:t>《</a:t>
            </a:r>
            <a:r>
              <a:rPr lang="zh-CN" altLang="en-US" sz="1800" kern="100" dirty="0">
                <a:latin typeface="华光楷体二_CNKI" panose="02000500000000000000" pitchFamily="2" charset="-122"/>
                <a:ea typeface="华光楷体二_CNKI" panose="02000500000000000000" pitchFamily="2" charset="-122"/>
                <a:cs typeface="Times New Roman" panose="02020603050405020304" pitchFamily="18" charset="0"/>
              </a:rPr>
              <a:t>征求意见稿</a:t>
            </a:r>
            <a:r>
              <a:rPr lang="en-US" altLang="zh-CN" sz="1800" kern="100" dirty="0">
                <a:latin typeface="华光楷体二_CNKI" panose="02000500000000000000" pitchFamily="2" charset="-122"/>
                <a:ea typeface="华光楷体二_CNKI" panose="02000500000000000000" pitchFamily="2" charset="-122"/>
                <a:cs typeface="Times New Roman" panose="02020603050405020304" pitchFamily="18" charset="0"/>
              </a:rPr>
              <a:t>》</a:t>
            </a:r>
            <a:r>
              <a:rPr lang="zh-CN" altLang="en-US" sz="1800" kern="100" dirty="0">
                <a:latin typeface="华光楷体二_CNKI" panose="02000500000000000000" pitchFamily="2" charset="-122"/>
                <a:ea typeface="华光楷体二_CNKI" panose="02000500000000000000" pitchFamily="2" charset="-122"/>
                <a:cs typeface="Times New Roman" panose="02020603050405020304" pitchFamily="18" charset="0"/>
              </a:rPr>
              <a:t>将申请人规定为县级以上人民政府指定的产地范围内的产品生产者协会或者保护申请机构，但是对于协会的性质和注册数量并无规定。由县级以上人民政府指定产品生产者协会作为申请者有可能导致权力寻租，应明确具备条件的生产者协会均有权申请地理标志。</a:t>
            </a:r>
            <a:endParaRPr lang="en-US" altLang="zh-CN" sz="1800" kern="100" dirty="0">
              <a:latin typeface="华光楷体二_CNKI" panose="02000500000000000000" pitchFamily="2" charset="-122"/>
              <a:ea typeface="华光楷体二_CNKI" panose="02000500000000000000" pitchFamily="2" charset="-122"/>
              <a:cs typeface="Times New Roman" panose="02020603050405020304" pitchFamily="18" charset="0"/>
            </a:endParaRPr>
          </a:p>
          <a:p>
            <a:pPr marL="342900" indent="-342900">
              <a:lnSpc>
                <a:spcPct val="100000"/>
              </a:lnSpc>
              <a:buFont typeface="Wingdings" panose="05000000000000000000" pitchFamily="2" charset="2"/>
              <a:buChar char="u"/>
            </a:pPr>
            <a:r>
              <a:rPr lang="en-US" altLang="zh-CN" sz="1800" kern="100" dirty="0">
                <a:latin typeface="华光楷体二_CNKI" panose="02000500000000000000" pitchFamily="2" charset="-122"/>
                <a:ea typeface="华光楷体二_CNKI" panose="02000500000000000000" pitchFamily="2" charset="-122"/>
                <a:cs typeface="Times New Roman" panose="02020603050405020304" pitchFamily="18" charset="0"/>
              </a:rPr>
              <a:t>《</a:t>
            </a:r>
            <a:r>
              <a:rPr lang="zh-CN" altLang="en-US" sz="1800" kern="100" dirty="0">
                <a:latin typeface="华光楷体二_CNKI" panose="02000500000000000000" pitchFamily="2" charset="-122"/>
                <a:ea typeface="华光楷体二_CNKI" panose="02000500000000000000" pitchFamily="2" charset="-122"/>
                <a:cs typeface="Times New Roman" panose="02020603050405020304" pitchFamily="18" charset="0"/>
              </a:rPr>
              <a:t>征求意见稿</a:t>
            </a:r>
            <a:r>
              <a:rPr lang="en-US" altLang="zh-CN" sz="1800" kern="100" dirty="0">
                <a:latin typeface="华光楷体二_CNKI" panose="02000500000000000000" pitchFamily="2" charset="-122"/>
                <a:ea typeface="华光楷体二_CNKI" panose="02000500000000000000" pitchFamily="2" charset="-122"/>
                <a:cs typeface="Times New Roman" panose="02020603050405020304" pitchFamily="18" charset="0"/>
              </a:rPr>
              <a:t>》</a:t>
            </a:r>
            <a:r>
              <a:rPr lang="zh-CN" altLang="en-US" sz="1800" kern="100" dirty="0">
                <a:latin typeface="华光楷体二_CNKI" panose="02000500000000000000" pitchFamily="2" charset="-122"/>
                <a:ea typeface="华光楷体二_CNKI" panose="02000500000000000000" pitchFamily="2" charset="-122"/>
                <a:cs typeface="Times New Roman" panose="02020603050405020304" pitchFamily="18" charset="0"/>
              </a:rPr>
              <a:t>但对于地理标志注册者责任义务尚不明朗。</a:t>
            </a:r>
            <a:endParaRPr lang="zh-CN" altLang="en-US" sz="1800" dirty="0">
              <a:latin typeface="华光楷体二_CNKI" panose="02000500000000000000" pitchFamily="2" charset="-122"/>
              <a:ea typeface="华光楷体二_CNKI" panose="02000500000000000000" pitchFamily="2" charset="-122"/>
            </a:endParaRPr>
          </a:p>
        </p:txBody>
      </p:sp>
      <p:sp>
        <p:nvSpPr>
          <p:cNvPr id="9" name="标题 8">
            <a:extLst>
              <a:ext uri="{FF2B5EF4-FFF2-40B4-BE49-F238E27FC236}">
                <a16:creationId xmlns:a16="http://schemas.microsoft.com/office/drawing/2014/main" id="{435272E0-FFDD-4745-BA9F-357701183C8E}"/>
              </a:ext>
            </a:extLst>
          </p:cNvPr>
          <p:cNvSpPr>
            <a:spLocks noGrp="1"/>
          </p:cNvSpPr>
          <p:nvPr>
            <p:ph type="title"/>
          </p:nvPr>
        </p:nvSpPr>
        <p:spPr/>
        <p:txBody>
          <a:bodyPr/>
          <a:lstStyle/>
          <a:p>
            <a:r>
              <a:rPr lang="zh-CN" altLang="en-US" dirty="0"/>
              <a:t>五、日本地理标志法对我国的启示</a:t>
            </a:r>
          </a:p>
        </p:txBody>
      </p:sp>
      <p:pic>
        <p:nvPicPr>
          <p:cNvPr id="2" name="图片 1">
            <a:extLst>
              <a:ext uri="{FF2B5EF4-FFF2-40B4-BE49-F238E27FC236}">
                <a16:creationId xmlns:a16="http://schemas.microsoft.com/office/drawing/2014/main" id="{1B8D0B05-8784-46AE-9993-0E80D636D373}"/>
              </a:ext>
            </a:extLst>
          </p:cNvPr>
          <p:cNvPicPr>
            <a:picLocks noChangeAspect="1"/>
          </p:cNvPicPr>
          <p:nvPr/>
        </p:nvPicPr>
        <p:blipFill>
          <a:blip r:embed="rId2"/>
          <a:stretch>
            <a:fillRect/>
          </a:stretch>
        </p:blipFill>
        <p:spPr>
          <a:xfrm>
            <a:off x="9155929" y="140520"/>
            <a:ext cx="3036071" cy="719390"/>
          </a:xfrm>
          <a:prstGeom prst="rect">
            <a:avLst/>
          </a:prstGeom>
        </p:spPr>
      </p:pic>
    </p:spTree>
    <p:extLst>
      <p:ext uri="{BB962C8B-B14F-4D97-AF65-F5344CB8AC3E}">
        <p14:creationId xmlns:p14="http://schemas.microsoft.com/office/powerpoint/2010/main" val="14543105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5">
            <a:extLst>
              <a:ext uri="{FF2B5EF4-FFF2-40B4-BE49-F238E27FC236}">
                <a16:creationId xmlns:a16="http://schemas.microsoft.com/office/drawing/2014/main" id="{29C07F9D-05B9-46C3-9FCE-839E7A54CDD8}"/>
              </a:ext>
            </a:extLst>
          </p:cNvPr>
          <p:cNvSpPr>
            <a:spLocks noGrp="1"/>
          </p:cNvSpPr>
          <p:nvPr>
            <p:ph type="body" sz="quarter" idx="17"/>
          </p:nvPr>
        </p:nvSpPr>
        <p:spPr>
          <a:xfrm>
            <a:off x="1030359" y="2219345"/>
            <a:ext cx="10131281" cy="3717725"/>
          </a:xfrm>
        </p:spPr>
        <p:txBody>
          <a:bodyPr/>
          <a:lstStyle/>
          <a:p>
            <a:pPr marL="342900" indent="-342900">
              <a:lnSpc>
                <a:spcPct val="100000"/>
              </a:lnSpc>
              <a:buFont typeface="Wingdings" panose="05000000000000000000" pitchFamily="2" charset="2"/>
              <a:buChar char="u"/>
            </a:pPr>
            <a:r>
              <a:rPr lang="zh-CN" altLang="en-US" sz="2400" kern="100" dirty="0">
                <a:latin typeface="华光楷体二_CNKI" panose="02000500000000000000" pitchFamily="2" charset="-122"/>
                <a:ea typeface="华光楷体二_CNKI" panose="02000500000000000000" pitchFamily="2" charset="-122"/>
                <a:cs typeface="Times New Roman" panose="02020603050405020304" pitchFamily="18" charset="0"/>
              </a:rPr>
              <a:t>日本</a:t>
            </a:r>
            <a:r>
              <a:rPr lang="en-US" altLang="zh-CN" sz="2400" kern="100" dirty="0">
                <a:latin typeface="华光楷体二_CNKI" panose="02000500000000000000" pitchFamily="2" charset="-122"/>
                <a:ea typeface="华光楷体二_CNKI" panose="02000500000000000000" pitchFamily="2" charset="-122"/>
                <a:cs typeface="Times New Roman" panose="02020603050405020304" pitchFamily="18" charset="0"/>
              </a:rPr>
              <a:t>《</a:t>
            </a:r>
            <a:r>
              <a:rPr lang="zh-CN" altLang="en-US" sz="2400" kern="100" dirty="0">
                <a:latin typeface="华光楷体二_CNKI" panose="02000500000000000000" pitchFamily="2" charset="-122"/>
                <a:ea typeface="华光楷体二_CNKI" panose="02000500000000000000" pitchFamily="2" charset="-122"/>
                <a:cs typeface="Times New Roman" panose="02020603050405020304" pitchFamily="18" charset="0"/>
              </a:rPr>
              <a:t>地理标志法</a:t>
            </a:r>
            <a:r>
              <a:rPr lang="en-US" altLang="zh-CN" sz="2400" kern="100" dirty="0">
                <a:latin typeface="华光楷体二_CNKI" panose="02000500000000000000" pitchFamily="2" charset="-122"/>
                <a:ea typeface="华光楷体二_CNKI" panose="02000500000000000000" pitchFamily="2" charset="-122"/>
                <a:cs typeface="Times New Roman" panose="02020603050405020304" pitchFamily="18" charset="0"/>
              </a:rPr>
              <a:t>》</a:t>
            </a:r>
            <a:r>
              <a:rPr lang="zh-CN" altLang="en-US" sz="2400" kern="100" dirty="0">
                <a:latin typeface="华光楷体二_CNKI" panose="02000500000000000000" pitchFamily="2" charset="-122"/>
                <a:ea typeface="华光楷体二_CNKI" panose="02000500000000000000" pitchFamily="2" charset="-122"/>
                <a:cs typeface="Times New Roman" panose="02020603050405020304" pitchFamily="18" charset="0"/>
              </a:rPr>
              <a:t>某种程度上是对“地域团体商标”实践经验的继承发展，通过对申请注册、使用管理、违法使用处罚等事项的细化规制，能有效减少仿制品流通，促进了就业、增加销售金额与产量，实现了保护生产者、消费者利益，促进产业发展的立法目的。</a:t>
            </a:r>
            <a:endParaRPr lang="en-US" altLang="zh-CN" sz="2400" kern="100" dirty="0">
              <a:latin typeface="华光楷体二_CNKI" panose="02000500000000000000" pitchFamily="2" charset="-122"/>
              <a:ea typeface="华光楷体二_CNKI" panose="02000500000000000000" pitchFamily="2" charset="-122"/>
              <a:cs typeface="Times New Roman" panose="02020603050405020304" pitchFamily="18" charset="0"/>
            </a:endParaRPr>
          </a:p>
          <a:p>
            <a:pPr marL="342900" indent="-342900">
              <a:lnSpc>
                <a:spcPct val="100000"/>
              </a:lnSpc>
              <a:buFont typeface="Wingdings" panose="05000000000000000000" pitchFamily="2" charset="2"/>
              <a:buChar char="u"/>
            </a:pPr>
            <a:r>
              <a:rPr lang="zh-CN" altLang="en-US" sz="2400" kern="100" dirty="0">
                <a:latin typeface="华光楷体二_CNKI" panose="02000500000000000000" pitchFamily="2" charset="-122"/>
                <a:ea typeface="华光楷体二_CNKI" panose="02000500000000000000" pitchFamily="2" charset="-122"/>
                <a:cs typeface="Times New Roman" panose="02020603050405020304" pitchFamily="18" charset="0"/>
              </a:rPr>
              <a:t>随着我国</a:t>
            </a:r>
            <a:r>
              <a:rPr lang="en-US" altLang="zh-CN" sz="2400" kern="100" dirty="0">
                <a:latin typeface="华光楷体二_CNKI" panose="02000500000000000000" pitchFamily="2" charset="-122"/>
                <a:ea typeface="华光楷体二_CNKI" panose="02000500000000000000" pitchFamily="2" charset="-122"/>
                <a:cs typeface="Times New Roman" panose="02020603050405020304" pitchFamily="18" charset="0"/>
              </a:rPr>
              <a:t>《</a:t>
            </a:r>
            <a:r>
              <a:rPr lang="zh-CN" altLang="en-US" sz="2400" kern="100" dirty="0">
                <a:latin typeface="华光楷体二_CNKI" panose="02000500000000000000" pitchFamily="2" charset="-122"/>
                <a:ea typeface="华光楷体二_CNKI" panose="02000500000000000000" pitchFamily="2" charset="-122"/>
                <a:cs typeface="Times New Roman" panose="02020603050405020304" pitchFamily="18" charset="0"/>
              </a:rPr>
              <a:t>民法典</a:t>
            </a:r>
            <a:r>
              <a:rPr lang="en-US" altLang="zh-CN" sz="2400" kern="100" dirty="0">
                <a:latin typeface="华光楷体二_CNKI" panose="02000500000000000000" pitchFamily="2" charset="-122"/>
                <a:ea typeface="华光楷体二_CNKI" panose="02000500000000000000" pitchFamily="2" charset="-122"/>
                <a:cs typeface="Times New Roman" panose="02020603050405020304" pitchFamily="18" charset="0"/>
              </a:rPr>
              <a:t>》</a:t>
            </a:r>
            <a:r>
              <a:rPr lang="zh-CN" altLang="en-US" sz="2400" kern="100" dirty="0">
                <a:latin typeface="华光楷体二_CNKI" panose="02000500000000000000" pitchFamily="2" charset="-122"/>
                <a:ea typeface="华光楷体二_CNKI" panose="02000500000000000000" pitchFamily="2" charset="-122"/>
                <a:cs typeface="Times New Roman" panose="02020603050405020304" pitchFamily="18" charset="0"/>
              </a:rPr>
              <a:t>实施和</a:t>
            </a:r>
            <a:r>
              <a:rPr lang="en-US" altLang="zh-CN" sz="2400" kern="100" dirty="0">
                <a:latin typeface="华光楷体二_CNKI" panose="02000500000000000000" pitchFamily="2" charset="-122"/>
                <a:ea typeface="华光楷体二_CNKI" panose="02000500000000000000" pitchFamily="2" charset="-122"/>
                <a:cs typeface="Times New Roman" panose="02020603050405020304" pitchFamily="18" charset="0"/>
              </a:rPr>
              <a:t>《</a:t>
            </a:r>
            <a:r>
              <a:rPr lang="zh-CN" altLang="en-US" sz="2400" kern="100" dirty="0">
                <a:latin typeface="华光楷体二_CNKI" panose="02000500000000000000" pitchFamily="2" charset="-122"/>
                <a:ea typeface="华光楷体二_CNKI" panose="02000500000000000000" pitchFamily="2" charset="-122"/>
                <a:cs typeface="Times New Roman" panose="02020603050405020304" pitchFamily="18" charset="0"/>
              </a:rPr>
              <a:t>地理标志保护规定</a:t>
            </a:r>
            <a:r>
              <a:rPr lang="en-US" altLang="zh-CN" sz="2400" kern="100" dirty="0">
                <a:latin typeface="华光楷体二_CNKI" panose="02000500000000000000" pitchFamily="2" charset="-122"/>
                <a:ea typeface="华光楷体二_CNKI" panose="02000500000000000000" pitchFamily="2" charset="-122"/>
                <a:cs typeface="Times New Roman" panose="02020603050405020304" pitchFamily="18" charset="0"/>
              </a:rPr>
              <a:t>》</a:t>
            </a:r>
            <a:r>
              <a:rPr lang="zh-CN" altLang="en-US" sz="2400" kern="100" dirty="0">
                <a:latin typeface="华光楷体二_CNKI" panose="02000500000000000000" pitchFamily="2" charset="-122"/>
                <a:ea typeface="华光楷体二_CNKI" panose="02000500000000000000" pitchFamily="2" charset="-122"/>
                <a:cs typeface="Times New Roman" panose="02020603050405020304" pitchFamily="18" charset="0"/>
              </a:rPr>
              <a:t>（征求意见稿）的发布，</a:t>
            </a:r>
            <a:r>
              <a:rPr lang="en-US" altLang="zh-CN" sz="2400" kern="100" dirty="0">
                <a:latin typeface="华光楷体二_CNKI" panose="02000500000000000000" pitchFamily="2" charset="-122"/>
                <a:ea typeface="华光楷体二_CNKI" panose="02000500000000000000" pitchFamily="2" charset="-122"/>
                <a:cs typeface="Times New Roman" panose="02020603050405020304" pitchFamily="18" charset="0"/>
              </a:rPr>
              <a:t>《</a:t>
            </a:r>
            <a:r>
              <a:rPr lang="zh-CN" altLang="en-US" sz="2400" kern="100" dirty="0">
                <a:latin typeface="华光楷体二_CNKI" panose="02000500000000000000" pitchFamily="2" charset="-122"/>
                <a:ea typeface="华光楷体二_CNKI" panose="02000500000000000000" pitchFamily="2" charset="-122"/>
                <a:cs typeface="Times New Roman" panose="02020603050405020304" pitchFamily="18" charset="0"/>
              </a:rPr>
              <a:t>中欧地理标志保护与合作协定</a:t>
            </a:r>
            <a:r>
              <a:rPr lang="en-US" altLang="zh-CN" sz="2400" kern="100" dirty="0">
                <a:latin typeface="华光楷体二_CNKI" panose="02000500000000000000" pitchFamily="2" charset="-122"/>
                <a:ea typeface="华光楷体二_CNKI" panose="02000500000000000000" pitchFamily="2" charset="-122"/>
                <a:cs typeface="Times New Roman" panose="02020603050405020304" pitchFamily="18" charset="0"/>
              </a:rPr>
              <a:t>》</a:t>
            </a:r>
            <a:r>
              <a:rPr lang="zh-CN" altLang="en-US" sz="2400" kern="100" dirty="0">
                <a:latin typeface="华光楷体二_CNKI" panose="02000500000000000000" pitchFamily="2" charset="-122"/>
                <a:ea typeface="华光楷体二_CNKI" panose="02000500000000000000" pitchFamily="2" charset="-122"/>
                <a:cs typeface="Times New Roman" panose="02020603050405020304" pitchFamily="18" charset="0"/>
              </a:rPr>
              <a:t>的签订，为适应国内产业整合和国际贸易发展，有必要地理标志专门立法。</a:t>
            </a:r>
            <a:endParaRPr lang="zh-CN" altLang="en-US" sz="1800" dirty="0">
              <a:latin typeface="华光楷体二_CNKI" panose="02000500000000000000" pitchFamily="2" charset="-122"/>
              <a:ea typeface="华光楷体二_CNKI" panose="02000500000000000000" pitchFamily="2" charset="-122"/>
            </a:endParaRPr>
          </a:p>
        </p:txBody>
      </p:sp>
      <p:sp>
        <p:nvSpPr>
          <p:cNvPr id="9" name="标题 8">
            <a:extLst>
              <a:ext uri="{FF2B5EF4-FFF2-40B4-BE49-F238E27FC236}">
                <a16:creationId xmlns:a16="http://schemas.microsoft.com/office/drawing/2014/main" id="{435272E0-FFDD-4745-BA9F-357701183C8E}"/>
              </a:ext>
            </a:extLst>
          </p:cNvPr>
          <p:cNvSpPr>
            <a:spLocks noGrp="1"/>
          </p:cNvSpPr>
          <p:nvPr>
            <p:ph type="title"/>
          </p:nvPr>
        </p:nvSpPr>
        <p:spPr/>
        <p:txBody>
          <a:bodyPr/>
          <a:lstStyle/>
          <a:p>
            <a:r>
              <a:rPr lang="zh-CN" altLang="en-US" dirty="0"/>
              <a:t>六、结论</a:t>
            </a:r>
          </a:p>
        </p:txBody>
      </p:sp>
      <p:pic>
        <p:nvPicPr>
          <p:cNvPr id="5" name="图片 4">
            <a:extLst>
              <a:ext uri="{FF2B5EF4-FFF2-40B4-BE49-F238E27FC236}">
                <a16:creationId xmlns:a16="http://schemas.microsoft.com/office/drawing/2014/main" id="{D72C30A3-266C-41C6-8457-EA6F7F9306AF}"/>
              </a:ext>
            </a:extLst>
          </p:cNvPr>
          <p:cNvPicPr>
            <a:picLocks noChangeAspect="1"/>
          </p:cNvPicPr>
          <p:nvPr/>
        </p:nvPicPr>
        <p:blipFill>
          <a:blip r:embed="rId2"/>
          <a:stretch>
            <a:fillRect/>
          </a:stretch>
        </p:blipFill>
        <p:spPr>
          <a:xfrm>
            <a:off x="9082852" y="76290"/>
            <a:ext cx="3036071" cy="719390"/>
          </a:xfrm>
          <a:prstGeom prst="rect">
            <a:avLst/>
          </a:prstGeom>
        </p:spPr>
      </p:pic>
    </p:spTree>
    <p:extLst>
      <p:ext uri="{BB962C8B-B14F-4D97-AF65-F5344CB8AC3E}">
        <p14:creationId xmlns:p14="http://schemas.microsoft.com/office/powerpoint/2010/main" val="4709175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991138-7921-4D24-AAB9-BCAE187EB05D}"/>
              </a:ext>
            </a:extLst>
          </p:cNvPr>
          <p:cNvSpPr>
            <a:spLocks noGrp="1"/>
          </p:cNvSpPr>
          <p:nvPr>
            <p:ph type="title"/>
          </p:nvPr>
        </p:nvSpPr>
        <p:spPr/>
        <p:txBody>
          <a:bodyPr/>
          <a:lstStyle/>
          <a:p>
            <a:r>
              <a:rPr lang="zh-CN" altLang="en-US" dirty="0"/>
              <a:t>感谢聆听</a:t>
            </a:r>
          </a:p>
        </p:txBody>
      </p:sp>
    </p:spTree>
    <p:extLst>
      <p:ext uri="{BB962C8B-B14F-4D97-AF65-F5344CB8AC3E}">
        <p14:creationId xmlns:p14="http://schemas.microsoft.com/office/powerpoint/2010/main" val="1910890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31D4E439-7AFE-41C2-9561-67F5879CAB86}"/>
              </a:ext>
            </a:extLst>
          </p:cNvPr>
          <p:cNvSpPr>
            <a:spLocks noGrp="1"/>
          </p:cNvSpPr>
          <p:nvPr>
            <p:ph type="title"/>
          </p:nvPr>
        </p:nvSpPr>
        <p:spPr/>
        <p:txBody>
          <a:bodyPr rtlCol="0"/>
          <a:lstStyle/>
          <a:p>
            <a:pPr rtl="0"/>
            <a:r>
              <a:rPr lang="zh-CN" altLang="en-US" dirty="0"/>
              <a:t>一、引言</a:t>
            </a:r>
          </a:p>
        </p:txBody>
      </p:sp>
      <p:pic>
        <p:nvPicPr>
          <p:cNvPr id="11" name="图片占位符 10">
            <a:extLst>
              <a:ext uri="{FF2B5EF4-FFF2-40B4-BE49-F238E27FC236}">
                <a16:creationId xmlns:a16="http://schemas.microsoft.com/office/drawing/2014/main" id="{E8D5AD70-28A1-4A01-AE97-1F4CBFF4990F}"/>
              </a:ext>
            </a:extLst>
          </p:cNvPr>
          <p:cNvPicPr>
            <a:picLocks noGrp="1" noChangeAspect="1"/>
          </p:cNvPicPr>
          <p:nvPr>
            <p:ph type="pic" sz="quarter" idx="13"/>
          </p:nvPr>
        </p:nvPicPr>
        <p:blipFill>
          <a:blip r:embed="rId3"/>
          <a:srcRect/>
          <a:stretch/>
        </p:blipFill>
        <p:spPr>
          <a:xfrm>
            <a:off x="160422" y="3882189"/>
            <a:ext cx="11535503" cy="2851986"/>
          </a:xfrm>
        </p:spPr>
      </p:pic>
      <p:sp>
        <p:nvSpPr>
          <p:cNvPr id="16" name="长方形 15" descr="幻灯片编号背景块">
            <a:extLst>
              <a:ext uri="{FF2B5EF4-FFF2-40B4-BE49-F238E27FC236}">
                <a16:creationId xmlns:a16="http://schemas.microsoft.com/office/drawing/2014/main" id="{4EB8303B-9502-480C-9C51-6EF9094D5E4F}"/>
              </a:ext>
            </a:extLst>
          </p:cNvPr>
          <p:cNvSpPr/>
          <p:nvPr/>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zh-CN" altLang="en-US">
              <a:solidFill>
                <a:schemeClr val="tx1"/>
              </a:solidFill>
              <a:latin typeface="Microsoft YaHei UI" panose="020B0503020204020204" pitchFamily="34" charset="-122"/>
              <a:ea typeface="Microsoft YaHei UI" panose="020B0503020204020204" pitchFamily="34" charset="-122"/>
            </a:endParaRPr>
          </a:p>
        </p:txBody>
      </p:sp>
      <p:sp>
        <p:nvSpPr>
          <p:cNvPr id="17" name="灯片编号占位符 5">
            <a:extLst>
              <a:ext uri="{FF2B5EF4-FFF2-40B4-BE49-F238E27FC236}">
                <a16:creationId xmlns:a16="http://schemas.microsoft.com/office/drawing/2014/main" id="{3A910B8A-C82A-4E81-9270-CD27D2778597}"/>
              </a:ext>
            </a:extLst>
          </p:cNvPr>
          <p:cNvSpPr txBox="1">
            <a:spLocks/>
          </p:cNvSpPr>
          <p:nvPr/>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n-US" altLang="zh-CN" b="1" smtClean="0">
                <a:solidFill>
                  <a:schemeClr val="bg1"/>
                </a:solidFill>
                <a:latin typeface="Microsoft YaHei UI" panose="020B0503020204020204" pitchFamily="34" charset="-122"/>
                <a:ea typeface="Microsoft YaHei UI" panose="020B0503020204020204" pitchFamily="34" charset="-122"/>
              </a:rPr>
              <a:pPr rtl="0"/>
              <a:t>3</a:t>
            </a:fld>
            <a:endParaRPr lang="zh-CN" altLang="en-US" b="1">
              <a:solidFill>
                <a:schemeClr val="bg1"/>
              </a:solidFill>
              <a:latin typeface="Microsoft YaHei UI" panose="020B0503020204020204" pitchFamily="34" charset="-122"/>
              <a:ea typeface="Microsoft YaHei UI" panose="020B0503020204020204" pitchFamily="34" charset="-122"/>
            </a:endParaRPr>
          </a:p>
        </p:txBody>
      </p:sp>
      <p:pic>
        <p:nvPicPr>
          <p:cNvPr id="2" name="图片 1">
            <a:extLst>
              <a:ext uri="{FF2B5EF4-FFF2-40B4-BE49-F238E27FC236}">
                <a16:creationId xmlns:a16="http://schemas.microsoft.com/office/drawing/2014/main" id="{E4F92B7D-459F-45EF-B26E-F7F34370B8C5}"/>
              </a:ext>
            </a:extLst>
          </p:cNvPr>
          <p:cNvPicPr>
            <a:picLocks noChangeAspect="1"/>
          </p:cNvPicPr>
          <p:nvPr/>
        </p:nvPicPr>
        <p:blipFill>
          <a:blip r:embed="rId4"/>
          <a:stretch>
            <a:fillRect/>
          </a:stretch>
        </p:blipFill>
        <p:spPr>
          <a:xfrm>
            <a:off x="9155929" y="115572"/>
            <a:ext cx="3036071" cy="719390"/>
          </a:xfrm>
          <a:prstGeom prst="rect">
            <a:avLst/>
          </a:prstGeom>
        </p:spPr>
      </p:pic>
    </p:spTree>
    <p:extLst>
      <p:ext uri="{BB962C8B-B14F-4D97-AF65-F5344CB8AC3E}">
        <p14:creationId xmlns:p14="http://schemas.microsoft.com/office/powerpoint/2010/main" val="3159085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pPr rtl="0"/>
            <a:r>
              <a:rPr lang="zh-CN" altLang="en-US" dirty="0"/>
              <a:t>立法背景 </a:t>
            </a:r>
          </a:p>
        </p:txBody>
      </p:sp>
      <p:pic>
        <p:nvPicPr>
          <p:cNvPr id="9" name="图片占位符 8">
            <a:extLst>
              <a:ext uri="{FF2B5EF4-FFF2-40B4-BE49-F238E27FC236}">
                <a16:creationId xmlns:a16="http://schemas.microsoft.com/office/drawing/2014/main" id="{95460251-A0B7-4016-89A0-4C8BCED07B61}"/>
              </a:ext>
            </a:extLst>
          </p:cNvPr>
          <p:cNvPicPr>
            <a:picLocks noGrp="1" noChangeAspect="1"/>
          </p:cNvPicPr>
          <p:nvPr>
            <p:ph type="pic" sz="quarter" idx="13"/>
          </p:nvPr>
        </p:nvPicPr>
        <p:blipFill rotWithShape="1">
          <a:blip r:embed="rId3"/>
          <a:srcRect t="42897" b="19667"/>
          <a:stretch/>
        </p:blipFill>
        <p:spPr>
          <a:xfrm>
            <a:off x="55928" y="1240030"/>
            <a:ext cx="12057776" cy="1572078"/>
          </a:xfrm>
        </p:spPr>
      </p:pic>
      <p:sp>
        <p:nvSpPr>
          <p:cNvPr id="38" name="文本占位符 37">
            <a:extLst>
              <a:ext uri="{FF2B5EF4-FFF2-40B4-BE49-F238E27FC236}">
                <a16:creationId xmlns:a16="http://schemas.microsoft.com/office/drawing/2014/main" id="{AC4CB2C1-7DE3-44DC-A4F5-55C9466AE9FE}"/>
              </a:ext>
            </a:extLst>
          </p:cNvPr>
          <p:cNvSpPr>
            <a:spLocks noGrp="1"/>
          </p:cNvSpPr>
          <p:nvPr>
            <p:ph type="body" sz="quarter" idx="14"/>
          </p:nvPr>
        </p:nvSpPr>
        <p:spPr>
          <a:xfrm>
            <a:off x="446314" y="3015713"/>
            <a:ext cx="3234875" cy="334508"/>
          </a:xfrm>
        </p:spPr>
        <p:txBody>
          <a:bodyPr rtlCol="0"/>
          <a:lstStyle/>
          <a:p>
            <a:pPr rtl="0"/>
            <a:r>
              <a:rPr lang="zh-CN" altLang="en-US" sz="2000" dirty="0">
                <a:latin typeface="华文楷体" panose="02010600040101010101" pitchFamily="2" charset="-122"/>
                <a:ea typeface="华文楷体" panose="02010600040101010101" pitchFamily="2" charset="-122"/>
              </a:rPr>
              <a:t>商标法之地域团体商标不足</a:t>
            </a:r>
          </a:p>
        </p:txBody>
      </p:sp>
      <p:sp>
        <p:nvSpPr>
          <p:cNvPr id="41" name="文本占位符 40">
            <a:extLst>
              <a:ext uri="{FF2B5EF4-FFF2-40B4-BE49-F238E27FC236}">
                <a16:creationId xmlns:a16="http://schemas.microsoft.com/office/drawing/2014/main" id="{DFFB9D38-CDF6-45F7-A615-007F303B1A03}"/>
              </a:ext>
            </a:extLst>
          </p:cNvPr>
          <p:cNvSpPr>
            <a:spLocks noGrp="1"/>
          </p:cNvSpPr>
          <p:nvPr>
            <p:ph type="body" sz="quarter" idx="17"/>
          </p:nvPr>
        </p:nvSpPr>
        <p:spPr>
          <a:xfrm>
            <a:off x="735240" y="3623010"/>
            <a:ext cx="2820761" cy="2478241"/>
          </a:xfrm>
        </p:spPr>
        <p:txBody>
          <a:bodyPr rtlCol="0"/>
          <a:lstStyle/>
          <a:p>
            <a:r>
              <a:rPr lang="zh-CN" altLang="en-US" sz="1800" dirty="0">
                <a:latin typeface="华文新魏" panose="02010800040101010101" pitchFamily="2" charset="-122"/>
                <a:ea typeface="华文新魏" panose="02010800040101010101" pitchFamily="2" charset="-122"/>
              </a:rPr>
              <a:t>日本</a:t>
            </a:r>
            <a:r>
              <a:rPr lang="en-US" altLang="zh-CN" sz="1800" dirty="0">
                <a:latin typeface="华文新魏" panose="02010800040101010101" pitchFamily="2" charset="-122"/>
                <a:ea typeface="华文新魏" panose="02010800040101010101" pitchFamily="2" charset="-122"/>
              </a:rPr>
              <a:t>2005</a:t>
            </a:r>
            <a:r>
              <a:rPr lang="zh-CN" altLang="en-US" sz="1800" dirty="0">
                <a:latin typeface="华文新魏" panose="02010800040101010101" pitchFamily="2" charset="-122"/>
                <a:ea typeface="华文新魏" panose="02010800040101010101" pitchFamily="2" charset="-122"/>
              </a:rPr>
              <a:t>年修改</a:t>
            </a:r>
            <a:r>
              <a:rPr lang="en-US" altLang="zh-CN" sz="1800" dirty="0">
                <a:latin typeface="华文新魏" panose="02010800040101010101" pitchFamily="2" charset="-122"/>
                <a:ea typeface="华文新魏" panose="02010800040101010101" pitchFamily="2" charset="-122"/>
              </a:rPr>
              <a:t>《</a:t>
            </a:r>
            <a:r>
              <a:rPr lang="zh-CN" altLang="en-US" sz="1800" dirty="0">
                <a:latin typeface="华文新魏" panose="02010800040101010101" pitchFamily="2" charset="-122"/>
                <a:ea typeface="华文新魏" panose="02010800040101010101" pitchFamily="2" charset="-122"/>
              </a:rPr>
              <a:t>商标法</a:t>
            </a:r>
            <a:r>
              <a:rPr lang="en-US" altLang="zh-CN" sz="1800" dirty="0">
                <a:latin typeface="华文新魏" panose="02010800040101010101" pitchFamily="2" charset="-122"/>
                <a:ea typeface="华文新魏" panose="02010800040101010101" pitchFamily="2" charset="-122"/>
              </a:rPr>
              <a:t>》</a:t>
            </a:r>
            <a:r>
              <a:rPr lang="zh-CN" altLang="en-US" sz="1800" dirty="0">
                <a:latin typeface="华文新魏" panose="02010800040101010101" pitchFamily="2" charset="-122"/>
                <a:ea typeface="华文新魏" panose="02010800040101010101" pitchFamily="2" charset="-122"/>
              </a:rPr>
              <a:t>后通过“产地名称</a:t>
            </a:r>
            <a:r>
              <a:rPr lang="en-US" altLang="zh-CN" sz="1800" dirty="0">
                <a:latin typeface="华文新魏" panose="02010800040101010101" pitchFamily="2" charset="-122"/>
                <a:ea typeface="华文新魏" panose="02010800040101010101" pitchFamily="2" charset="-122"/>
              </a:rPr>
              <a:t>+</a:t>
            </a:r>
            <a:r>
              <a:rPr lang="zh-CN" altLang="en-US" sz="1800" dirty="0">
                <a:latin typeface="华文新魏" panose="02010800040101010101" pitchFamily="2" charset="-122"/>
                <a:ea typeface="华文新魏" panose="02010800040101010101" pitchFamily="2" charset="-122"/>
              </a:rPr>
              <a:t>通用名称”组成的“地域团体商标”保护地理标志。</a:t>
            </a:r>
            <a:endParaRPr lang="en-US" altLang="zh-CN" sz="1800" dirty="0">
              <a:latin typeface="华文新魏" panose="02010800040101010101" pitchFamily="2" charset="-122"/>
              <a:ea typeface="华文新魏" panose="02010800040101010101" pitchFamily="2" charset="-122"/>
            </a:endParaRPr>
          </a:p>
          <a:p>
            <a:pPr rtl="0"/>
            <a:r>
              <a:rPr lang="zh-CN" altLang="en-US" sz="1800" dirty="0">
                <a:latin typeface="华文新魏" panose="02010800040101010101" pitchFamily="2" charset="-122"/>
                <a:ea typeface="华文新魏" panose="02010800040101010101" pitchFamily="2" charset="-122"/>
              </a:rPr>
              <a:t>“地域团体商标”将申请者限制为事业协同组合等法人组织 进行垄断注册。</a:t>
            </a:r>
          </a:p>
        </p:txBody>
      </p:sp>
      <p:sp>
        <p:nvSpPr>
          <p:cNvPr id="39" name="文本占位符 38">
            <a:extLst>
              <a:ext uri="{FF2B5EF4-FFF2-40B4-BE49-F238E27FC236}">
                <a16:creationId xmlns:a16="http://schemas.microsoft.com/office/drawing/2014/main" id="{78932DB0-2733-4BAD-BB5D-9536D20E0907}"/>
              </a:ext>
            </a:extLst>
          </p:cNvPr>
          <p:cNvSpPr>
            <a:spLocks noGrp="1"/>
          </p:cNvSpPr>
          <p:nvPr>
            <p:ph type="body" sz="quarter" idx="15"/>
          </p:nvPr>
        </p:nvSpPr>
        <p:spPr>
          <a:xfrm>
            <a:off x="4623025" y="3021336"/>
            <a:ext cx="2820761" cy="334508"/>
          </a:xfrm>
        </p:spPr>
        <p:txBody>
          <a:bodyPr rtlCol="0"/>
          <a:lstStyle/>
          <a:p>
            <a:pPr rtl="0"/>
            <a:r>
              <a:rPr lang="zh-CN" altLang="en-US" sz="2000" dirty="0">
                <a:latin typeface="华文楷体" panose="02010600040101010101" pitchFamily="2" charset="-122"/>
                <a:ea typeface="华文楷体" panose="02010600040101010101" pitchFamily="2" charset="-122"/>
              </a:rPr>
              <a:t>履行</a:t>
            </a:r>
            <a:r>
              <a:rPr lang="en-US" altLang="zh-CN" sz="2000" dirty="0">
                <a:latin typeface="华文楷体" panose="02010600040101010101" pitchFamily="2" charset="-122"/>
                <a:ea typeface="华文楷体" panose="02010600040101010101" pitchFamily="2" charset="-122"/>
              </a:rPr>
              <a:t>TRIPS</a:t>
            </a:r>
            <a:r>
              <a:rPr lang="zh-CN" altLang="en-US" sz="2000" dirty="0">
                <a:latin typeface="华文楷体" panose="02010600040101010101" pitchFamily="2" charset="-122"/>
                <a:ea typeface="华文楷体" panose="02010600040101010101" pitchFamily="2" charset="-122"/>
              </a:rPr>
              <a:t>协议义务</a:t>
            </a:r>
          </a:p>
        </p:txBody>
      </p:sp>
      <p:sp>
        <p:nvSpPr>
          <p:cNvPr id="42" name="文本占位符 41">
            <a:extLst>
              <a:ext uri="{FF2B5EF4-FFF2-40B4-BE49-F238E27FC236}">
                <a16:creationId xmlns:a16="http://schemas.microsoft.com/office/drawing/2014/main" id="{6FB540F0-2ABD-4D9C-AA51-A68864DD7851}"/>
              </a:ext>
            </a:extLst>
          </p:cNvPr>
          <p:cNvSpPr>
            <a:spLocks noGrp="1"/>
          </p:cNvSpPr>
          <p:nvPr>
            <p:ph type="body" sz="quarter" idx="18"/>
          </p:nvPr>
        </p:nvSpPr>
        <p:spPr>
          <a:xfrm>
            <a:off x="4623026" y="3623009"/>
            <a:ext cx="3044512" cy="2601621"/>
          </a:xfrm>
        </p:spPr>
        <p:txBody>
          <a:bodyPr rtlCol="0"/>
          <a:lstStyle/>
          <a:p>
            <a:r>
              <a:rPr lang="zh-CN" altLang="en-US" sz="1800" dirty="0">
                <a:latin typeface="华文新魏" panose="02010800040101010101" pitchFamily="2" charset="-122"/>
                <a:ea typeface="华文新魏" panose="02010800040101010101" pitchFamily="2" charset="-122"/>
              </a:rPr>
              <a:t>日本是</a:t>
            </a:r>
            <a:r>
              <a:rPr lang="en-US" altLang="zh-CN" sz="1800" dirty="0">
                <a:latin typeface="华文新魏" panose="02010800040101010101" pitchFamily="2" charset="-122"/>
                <a:ea typeface="华文新魏" panose="02010800040101010101" pitchFamily="2" charset="-122"/>
              </a:rPr>
              <a:t>WTO</a:t>
            </a:r>
            <a:r>
              <a:rPr lang="zh-CN" altLang="en-US" sz="1800" dirty="0">
                <a:latin typeface="华文新魏" panose="02010800040101010101" pitchFamily="2" charset="-122"/>
                <a:ea typeface="华文新魏" panose="02010800040101010101" pitchFamily="2" charset="-122"/>
              </a:rPr>
              <a:t>会员国之一，应制定和实施国内法以履行</a:t>
            </a:r>
            <a:r>
              <a:rPr lang="en-US" altLang="zh-CN" sz="1800" dirty="0">
                <a:latin typeface="华文新魏" panose="02010800040101010101" pitchFamily="2" charset="-122"/>
                <a:ea typeface="华文新魏" panose="02010800040101010101" pitchFamily="2" charset="-122"/>
              </a:rPr>
              <a:t>TRIPS</a:t>
            </a:r>
            <a:r>
              <a:rPr lang="zh-CN" altLang="en-US" sz="1800" dirty="0">
                <a:latin typeface="华文新魏" panose="02010800040101010101" pitchFamily="2" charset="-122"/>
                <a:ea typeface="华文新魏" panose="02010800040101010101" pitchFamily="2" charset="-122"/>
              </a:rPr>
              <a:t>协议对地理标志最低保护义务。</a:t>
            </a:r>
            <a:endParaRPr lang="en-US" altLang="zh-CN" sz="1800" dirty="0">
              <a:latin typeface="华文新魏" panose="02010800040101010101" pitchFamily="2" charset="-122"/>
              <a:ea typeface="华文新魏" panose="02010800040101010101" pitchFamily="2" charset="-122"/>
            </a:endParaRPr>
          </a:p>
          <a:p>
            <a:r>
              <a:rPr lang="zh-CN" altLang="en-US" sz="1800" dirty="0">
                <a:latin typeface="华文新魏" panose="02010800040101010101" pitchFamily="2" charset="-122"/>
                <a:ea typeface="华文新魏" panose="02010800040101010101" pitchFamily="2" charset="-122"/>
              </a:rPr>
              <a:t>日本此前对于协定涉及有关地理标志保护的要求适用既存</a:t>
            </a:r>
            <a:r>
              <a:rPr lang="en-US" altLang="zh-CN" sz="1800" dirty="0">
                <a:latin typeface="华文新魏" panose="02010800040101010101" pitchFamily="2" charset="-122"/>
                <a:ea typeface="华文新魏" panose="02010800040101010101" pitchFamily="2" charset="-122"/>
              </a:rPr>
              <a:t>《</a:t>
            </a:r>
            <a:r>
              <a:rPr lang="zh-CN" altLang="en-US" sz="1800" dirty="0">
                <a:latin typeface="华文新魏" panose="02010800040101010101" pitchFamily="2" charset="-122"/>
                <a:ea typeface="华文新魏" panose="02010800040101010101" pitchFamily="2" charset="-122"/>
              </a:rPr>
              <a:t>商标法</a:t>
            </a:r>
            <a:r>
              <a:rPr lang="en-US" altLang="zh-CN" sz="1800" dirty="0">
                <a:latin typeface="华文新魏" panose="02010800040101010101" pitchFamily="2" charset="-122"/>
                <a:ea typeface="华文新魏" panose="02010800040101010101" pitchFamily="2" charset="-122"/>
              </a:rPr>
              <a:t>》</a:t>
            </a:r>
            <a:r>
              <a:rPr lang="zh-CN" altLang="en-US" sz="1800" dirty="0">
                <a:latin typeface="华文新魏" panose="02010800040101010101" pitchFamily="2" charset="-122"/>
                <a:ea typeface="华文新魏" panose="02010800040101010101" pitchFamily="2" charset="-122"/>
              </a:rPr>
              <a:t>及</a:t>
            </a:r>
            <a:r>
              <a:rPr lang="en-US" altLang="zh-CN" sz="1800" dirty="0">
                <a:latin typeface="华文新魏" panose="02010800040101010101" pitchFamily="2" charset="-122"/>
                <a:ea typeface="华文新魏" panose="02010800040101010101" pitchFamily="2" charset="-122"/>
              </a:rPr>
              <a:t>《</a:t>
            </a:r>
            <a:r>
              <a:rPr lang="zh-CN" altLang="en-US" sz="1800" dirty="0">
                <a:latin typeface="华文新魏" panose="02010800040101010101" pitchFamily="2" charset="-122"/>
                <a:ea typeface="华文新魏" panose="02010800040101010101" pitchFamily="2" charset="-122"/>
              </a:rPr>
              <a:t>不正竞争防止法</a:t>
            </a:r>
            <a:r>
              <a:rPr lang="en-US" altLang="zh-CN" sz="1800" dirty="0">
                <a:latin typeface="华文新魏" panose="02010800040101010101" pitchFamily="2" charset="-122"/>
                <a:ea typeface="华文新魏" panose="02010800040101010101" pitchFamily="2" charset="-122"/>
              </a:rPr>
              <a:t>》</a:t>
            </a:r>
            <a:r>
              <a:rPr lang="zh-CN" altLang="en-US" sz="1800" dirty="0">
                <a:latin typeface="华文新魏" panose="02010800040101010101" pitchFamily="2" charset="-122"/>
                <a:ea typeface="华文新魏" panose="02010800040101010101" pitchFamily="2" charset="-122"/>
              </a:rPr>
              <a:t>等法律保护。</a:t>
            </a:r>
          </a:p>
        </p:txBody>
      </p:sp>
      <p:sp>
        <p:nvSpPr>
          <p:cNvPr id="40" name="文本占位符 39">
            <a:extLst>
              <a:ext uri="{FF2B5EF4-FFF2-40B4-BE49-F238E27FC236}">
                <a16:creationId xmlns:a16="http://schemas.microsoft.com/office/drawing/2014/main" id="{8849DCBF-FE6C-4038-BE61-0BE3E249C355}"/>
              </a:ext>
            </a:extLst>
          </p:cNvPr>
          <p:cNvSpPr>
            <a:spLocks noGrp="1"/>
          </p:cNvSpPr>
          <p:nvPr>
            <p:ph type="body" sz="quarter" idx="16"/>
          </p:nvPr>
        </p:nvSpPr>
        <p:spPr>
          <a:xfrm>
            <a:off x="8510812" y="3015713"/>
            <a:ext cx="2820761" cy="334508"/>
          </a:xfrm>
        </p:spPr>
        <p:txBody>
          <a:bodyPr rtlCol="0"/>
          <a:lstStyle/>
          <a:p>
            <a:pPr rtl="0"/>
            <a:r>
              <a:rPr lang="zh-CN" altLang="en-US" sz="2000" dirty="0">
                <a:latin typeface="华文楷体" panose="02010600040101010101" pitchFamily="2" charset="-122"/>
                <a:ea typeface="华文楷体" panose="02010600040101010101" pitchFamily="2" charset="-122"/>
              </a:rPr>
              <a:t>国际贸易合作谈判</a:t>
            </a:r>
          </a:p>
        </p:txBody>
      </p:sp>
      <p:sp>
        <p:nvSpPr>
          <p:cNvPr id="43" name="文本占位符 42">
            <a:extLst>
              <a:ext uri="{FF2B5EF4-FFF2-40B4-BE49-F238E27FC236}">
                <a16:creationId xmlns:a16="http://schemas.microsoft.com/office/drawing/2014/main" id="{E0FF0889-3DA9-4826-A04E-4A4BD4C04CA1}"/>
              </a:ext>
            </a:extLst>
          </p:cNvPr>
          <p:cNvSpPr>
            <a:spLocks noGrp="1"/>
          </p:cNvSpPr>
          <p:nvPr>
            <p:ph type="body" sz="quarter" idx="19"/>
          </p:nvPr>
        </p:nvSpPr>
        <p:spPr>
          <a:xfrm>
            <a:off x="8510812" y="3623009"/>
            <a:ext cx="3044512" cy="2389170"/>
          </a:xfrm>
        </p:spPr>
        <p:txBody>
          <a:bodyPr rtlCol="0"/>
          <a:lstStyle/>
          <a:p>
            <a:r>
              <a:rPr lang="zh-CN" altLang="en-US" sz="1800" dirty="0">
                <a:latin typeface="华文新魏" panose="02010800040101010101" pitchFamily="2" charset="-122"/>
                <a:ea typeface="华文新魏" panose="02010800040101010101" pitchFamily="2" charset="-122"/>
              </a:rPr>
              <a:t>日本欧盟贸易伙伴协定（</a:t>
            </a:r>
            <a:r>
              <a:rPr lang="en-US" altLang="zh-CN" sz="1800" dirty="0">
                <a:latin typeface="华文新魏" panose="02010800040101010101" pitchFamily="2" charset="-122"/>
                <a:ea typeface="华文新魏" panose="02010800040101010101" pitchFamily="2" charset="-122"/>
              </a:rPr>
              <a:t>JEPA</a:t>
            </a:r>
            <a:r>
              <a:rPr lang="zh-CN" altLang="en-US" sz="1800" dirty="0">
                <a:latin typeface="华文新魏" panose="02010800040101010101" pitchFamily="2" charset="-122"/>
                <a:ea typeface="华文新魏" panose="02010800040101010101" pitchFamily="2" charset="-122"/>
              </a:rPr>
              <a:t>）关于地理标志（</a:t>
            </a:r>
            <a:r>
              <a:rPr lang="en-US" altLang="zh-CN" sz="1800" dirty="0">
                <a:latin typeface="华文新魏" panose="02010800040101010101" pitchFamily="2" charset="-122"/>
                <a:ea typeface="华文新魏" panose="02010800040101010101" pitchFamily="2" charset="-122"/>
              </a:rPr>
              <a:t>GI</a:t>
            </a:r>
            <a:r>
              <a:rPr lang="zh-CN" altLang="en-US" sz="1800" dirty="0">
                <a:latin typeface="华文新魏" panose="02010800040101010101" pitchFamily="2" charset="-122"/>
                <a:ea typeface="华文新魏" panose="02010800040101010101" pitchFamily="2" charset="-122"/>
              </a:rPr>
              <a:t>）提出规范地理标志保护系统，双方</a:t>
            </a:r>
            <a:r>
              <a:rPr lang="en-US" altLang="zh-CN" sz="1800" dirty="0">
                <a:latin typeface="华文新魏" panose="02010800040101010101" pitchFamily="2" charset="-122"/>
                <a:ea typeface="华文新魏" panose="02010800040101010101" pitchFamily="2" charset="-122"/>
              </a:rPr>
              <a:t>GI</a:t>
            </a:r>
            <a:r>
              <a:rPr lang="zh-CN" altLang="en-US" sz="1800" dirty="0">
                <a:latin typeface="华文新魏" panose="02010800040101010101" pitchFamily="2" charset="-122"/>
                <a:ea typeface="华文新魏" panose="02010800040101010101" pitchFamily="2" charset="-122"/>
              </a:rPr>
              <a:t>部分将共同受到保护 。</a:t>
            </a:r>
            <a:endParaRPr lang="en-US" altLang="zh-CN" sz="1800" dirty="0">
              <a:latin typeface="华文新魏" panose="02010800040101010101" pitchFamily="2" charset="-122"/>
              <a:ea typeface="华文新魏" panose="02010800040101010101" pitchFamily="2" charset="-122"/>
            </a:endParaRPr>
          </a:p>
          <a:p>
            <a:r>
              <a:rPr lang="zh-CN" altLang="en-US" sz="1800" dirty="0">
                <a:latin typeface="华文新魏" panose="02010800040101010101" pitchFamily="2" charset="-122"/>
                <a:ea typeface="华文新魏" panose="02010800040101010101" pitchFamily="2" charset="-122"/>
              </a:rPr>
              <a:t>作为对日本农业利益让步的补偿，欧盟取消日本汽车进口关税。</a:t>
            </a:r>
            <a:endParaRPr lang="en-US" altLang="zh-CN" sz="1800" dirty="0">
              <a:latin typeface="华文新魏" panose="02010800040101010101" pitchFamily="2" charset="-122"/>
              <a:ea typeface="华文新魏" panose="02010800040101010101" pitchFamily="2" charset="-122"/>
            </a:endParaRPr>
          </a:p>
        </p:txBody>
      </p:sp>
      <p:pic>
        <p:nvPicPr>
          <p:cNvPr id="2" name="图片 1">
            <a:extLst>
              <a:ext uri="{FF2B5EF4-FFF2-40B4-BE49-F238E27FC236}">
                <a16:creationId xmlns:a16="http://schemas.microsoft.com/office/drawing/2014/main" id="{0C53C517-A2C5-4F37-9E5C-3E89597D2891}"/>
              </a:ext>
            </a:extLst>
          </p:cNvPr>
          <p:cNvPicPr>
            <a:picLocks noChangeAspect="1"/>
          </p:cNvPicPr>
          <p:nvPr/>
        </p:nvPicPr>
        <p:blipFill>
          <a:blip r:embed="rId4"/>
          <a:stretch>
            <a:fillRect/>
          </a:stretch>
        </p:blipFill>
        <p:spPr>
          <a:xfrm>
            <a:off x="9155929" y="76290"/>
            <a:ext cx="3036071" cy="719390"/>
          </a:xfrm>
          <a:prstGeom prst="rect">
            <a:avLst/>
          </a:prstGeom>
        </p:spPr>
      </p:pic>
    </p:spTree>
    <p:extLst>
      <p:ext uri="{BB962C8B-B14F-4D97-AF65-F5344CB8AC3E}">
        <p14:creationId xmlns:p14="http://schemas.microsoft.com/office/powerpoint/2010/main" val="4284431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pPr rtl="0"/>
            <a:r>
              <a:rPr lang="zh-CN" altLang="en-US" dirty="0"/>
              <a:t>一、引言</a:t>
            </a:r>
          </a:p>
        </p:txBody>
      </p:sp>
      <p:graphicFrame>
        <p:nvGraphicFramePr>
          <p:cNvPr id="7" name="图示 6">
            <a:extLst>
              <a:ext uri="{FF2B5EF4-FFF2-40B4-BE49-F238E27FC236}">
                <a16:creationId xmlns:a16="http://schemas.microsoft.com/office/drawing/2014/main" id="{DF93A894-75AE-4175-B3BB-D4B4D6C1A098}"/>
              </a:ext>
            </a:extLst>
          </p:cNvPr>
          <p:cNvGraphicFramePr/>
          <p:nvPr>
            <p:extLst>
              <p:ext uri="{D42A27DB-BD31-4B8C-83A1-F6EECF244321}">
                <p14:modId xmlns:p14="http://schemas.microsoft.com/office/powerpoint/2010/main" val="924295939"/>
              </p:ext>
            </p:extLst>
          </p:nvPr>
        </p:nvGraphicFramePr>
        <p:xfrm>
          <a:off x="765259" y="1426127"/>
          <a:ext cx="11174186" cy="47397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图片 1">
            <a:extLst>
              <a:ext uri="{FF2B5EF4-FFF2-40B4-BE49-F238E27FC236}">
                <a16:creationId xmlns:a16="http://schemas.microsoft.com/office/drawing/2014/main" id="{5F4E4008-68DF-4AC3-897C-59071B7BB20F}"/>
              </a:ext>
            </a:extLst>
          </p:cNvPr>
          <p:cNvPicPr>
            <a:picLocks noChangeAspect="1"/>
          </p:cNvPicPr>
          <p:nvPr/>
        </p:nvPicPr>
        <p:blipFill>
          <a:blip r:embed="rId8"/>
          <a:stretch>
            <a:fillRect/>
          </a:stretch>
        </p:blipFill>
        <p:spPr>
          <a:xfrm>
            <a:off x="9155929" y="137970"/>
            <a:ext cx="3036071" cy="719390"/>
          </a:xfrm>
          <a:prstGeom prst="rect">
            <a:avLst/>
          </a:prstGeom>
        </p:spPr>
      </p:pic>
    </p:spTree>
    <p:extLst>
      <p:ext uri="{BB962C8B-B14F-4D97-AF65-F5344CB8AC3E}">
        <p14:creationId xmlns:p14="http://schemas.microsoft.com/office/powerpoint/2010/main" val="403135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pPr rtl="0"/>
            <a:r>
              <a:rPr lang="zh-CN" altLang="en-US" dirty="0"/>
              <a:t>一、引言</a:t>
            </a:r>
          </a:p>
        </p:txBody>
      </p:sp>
      <p:sp>
        <p:nvSpPr>
          <p:cNvPr id="2" name="文本框 1">
            <a:extLst>
              <a:ext uri="{FF2B5EF4-FFF2-40B4-BE49-F238E27FC236}">
                <a16:creationId xmlns:a16="http://schemas.microsoft.com/office/drawing/2014/main" id="{52832BFA-6CFA-427E-93AE-D132B7C8CE2A}"/>
              </a:ext>
            </a:extLst>
          </p:cNvPr>
          <p:cNvSpPr txBox="1"/>
          <p:nvPr/>
        </p:nvSpPr>
        <p:spPr>
          <a:xfrm>
            <a:off x="880843" y="1744910"/>
            <a:ext cx="7357145" cy="2585323"/>
          </a:xfrm>
          <a:prstGeom prst="rect">
            <a:avLst/>
          </a:prstGeom>
          <a:noFill/>
        </p:spPr>
        <p:txBody>
          <a:bodyPr wrap="square" rtlCol="0">
            <a:spAutoFit/>
          </a:bodyPr>
          <a:lstStyle/>
          <a:p>
            <a:r>
              <a:rPr lang="zh-CN" altLang="en-US" dirty="0"/>
              <a:t>①</a:t>
            </a:r>
            <a:r>
              <a:rPr lang="en-US" altLang="zh-CN" dirty="0"/>
              <a:t>《</a:t>
            </a:r>
            <a:r>
              <a:rPr lang="zh-CN" altLang="en-US" dirty="0"/>
              <a:t>中华人民共和国民法典</a:t>
            </a:r>
            <a:r>
              <a:rPr lang="en-US" altLang="zh-CN" dirty="0"/>
              <a:t>》</a:t>
            </a:r>
            <a:r>
              <a:rPr lang="zh-CN" altLang="en-US" dirty="0"/>
              <a:t>将地理标志作为知识产权独立客体</a:t>
            </a:r>
            <a:endParaRPr lang="en-US" altLang="zh-CN" dirty="0"/>
          </a:p>
          <a:p>
            <a:endParaRPr lang="en-US" altLang="zh-CN" dirty="0"/>
          </a:p>
          <a:p>
            <a:r>
              <a:rPr lang="zh-CN" altLang="en-US" dirty="0"/>
              <a:t>②</a:t>
            </a:r>
            <a:r>
              <a:rPr lang="en-US" altLang="zh-CN" dirty="0"/>
              <a:t>《</a:t>
            </a:r>
            <a:r>
              <a:rPr lang="zh-CN" altLang="en-US" dirty="0"/>
              <a:t>中华人民共和国政府与欧洲联盟地理标志保护与合作协定</a:t>
            </a:r>
            <a:r>
              <a:rPr lang="en-US" altLang="zh-CN" dirty="0"/>
              <a:t>》</a:t>
            </a:r>
            <a:r>
              <a:rPr lang="zh-CN" altLang="en-US" dirty="0"/>
              <a:t>签署</a:t>
            </a:r>
            <a:endParaRPr lang="en-US" altLang="zh-CN" dirty="0"/>
          </a:p>
          <a:p>
            <a:r>
              <a:rPr lang="zh-CN" altLang="en-US" dirty="0"/>
              <a:t>  </a:t>
            </a:r>
            <a:endParaRPr lang="en-US" altLang="zh-CN" dirty="0"/>
          </a:p>
          <a:p>
            <a:r>
              <a:rPr lang="zh-CN" altLang="en-US" dirty="0"/>
              <a:t>③国家知识产权局</a:t>
            </a:r>
            <a:r>
              <a:rPr lang="en-US" altLang="zh-CN" dirty="0"/>
              <a:t>《</a:t>
            </a:r>
            <a:r>
              <a:rPr lang="zh-CN" altLang="en-US" dirty="0"/>
              <a:t>地理标志保护规定（征求意见稿）</a:t>
            </a:r>
            <a:r>
              <a:rPr lang="en-US" altLang="zh-CN" dirty="0"/>
              <a:t>》</a:t>
            </a:r>
          </a:p>
          <a:p>
            <a:endParaRPr lang="en-US" altLang="zh-CN" dirty="0"/>
          </a:p>
          <a:p>
            <a:endParaRPr lang="en-US" altLang="zh-CN" dirty="0"/>
          </a:p>
          <a:p>
            <a:endParaRPr lang="en-US" altLang="zh-CN" dirty="0"/>
          </a:p>
          <a:p>
            <a:endParaRPr lang="en-US" altLang="zh-CN" dirty="0"/>
          </a:p>
        </p:txBody>
      </p:sp>
      <p:sp>
        <p:nvSpPr>
          <p:cNvPr id="3" name="文本框 2">
            <a:extLst>
              <a:ext uri="{FF2B5EF4-FFF2-40B4-BE49-F238E27FC236}">
                <a16:creationId xmlns:a16="http://schemas.microsoft.com/office/drawing/2014/main" id="{8CCEDB7A-2140-4250-B080-0D508E2BB8AA}"/>
              </a:ext>
            </a:extLst>
          </p:cNvPr>
          <p:cNvSpPr txBox="1"/>
          <p:nvPr/>
        </p:nvSpPr>
        <p:spPr>
          <a:xfrm>
            <a:off x="956344" y="4097529"/>
            <a:ext cx="7550093" cy="2120196"/>
          </a:xfrm>
          <a:prstGeom prst="rect">
            <a:avLst/>
          </a:prstGeom>
          <a:noFill/>
        </p:spPr>
        <p:txBody>
          <a:bodyPr wrap="square" rtlCol="0">
            <a:spAutoFit/>
          </a:bodyPr>
          <a:lstStyle/>
          <a:p>
            <a:pPr>
              <a:lnSpc>
                <a:spcPct val="150000"/>
              </a:lnSpc>
            </a:pPr>
            <a:r>
              <a:rPr lang="zh-CN" altLang="en-US" dirty="0"/>
              <a:t>通过借鉴日本地理标志保护的专门立法经验完善我国地理标志保护制度：</a:t>
            </a:r>
            <a:endParaRPr lang="en-US" altLang="zh-CN" dirty="0"/>
          </a:p>
          <a:p>
            <a:pPr marL="285750" indent="-285750">
              <a:lnSpc>
                <a:spcPct val="150000"/>
              </a:lnSpc>
              <a:buFont typeface="Arial" panose="020B0604020202020204" pitchFamily="34" charset="0"/>
              <a:buChar char="•"/>
            </a:pPr>
            <a:r>
              <a:rPr lang="zh-CN" altLang="en-US" dirty="0"/>
              <a:t>促进乡村振兴</a:t>
            </a:r>
            <a:endParaRPr lang="en-US" altLang="zh-CN" dirty="0"/>
          </a:p>
          <a:p>
            <a:pPr marL="285750" indent="-285750">
              <a:lnSpc>
                <a:spcPct val="150000"/>
              </a:lnSpc>
              <a:buFont typeface="Arial" panose="020B0604020202020204" pitchFamily="34" charset="0"/>
              <a:buChar char="•"/>
            </a:pPr>
            <a:r>
              <a:rPr lang="zh-CN" altLang="en-US" dirty="0"/>
              <a:t>打造区域特色农业经济</a:t>
            </a:r>
            <a:endParaRPr lang="en-US" altLang="zh-CN" dirty="0"/>
          </a:p>
          <a:p>
            <a:pPr marL="285750" indent="-285750">
              <a:lnSpc>
                <a:spcPct val="150000"/>
              </a:lnSpc>
              <a:buFont typeface="Arial" panose="020B0604020202020204" pitchFamily="34" charset="0"/>
              <a:buChar char="•"/>
            </a:pPr>
            <a:r>
              <a:rPr lang="zh-CN" altLang="en-US" dirty="0"/>
              <a:t>整合区域优质农业生产要素资源</a:t>
            </a:r>
            <a:endParaRPr lang="en-US" altLang="zh-CN" dirty="0"/>
          </a:p>
          <a:p>
            <a:pPr marL="285750" indent="-285750">
              <a:lnSpc>
                <a:spcPct val="150000"/>
              </a:lnSpc>
              <a:buFont typeface="Arial" panose="020B0604020202020204" pitchFamily="34" charset="0"/>
              <a:buChar char="•"/>
            </a:pPr>
            <a:r>
              <a:rPr lang="zh-CN" altLang="en-US" dirty="0"/>
              <a:t>传承和发展区域特色农业农村文化。</a:t>
            </a:r>
          </a:p>
        </p:txBody>
      </p:sp>
      <p:pic>
        <p:nvPicPr>
          <p:cNvPr id="4" name="图片 3">
            <a:extLst>
              <a:ext uri="{FF2B5EF4-FFF2-40B4-BE49-F238E27FC236}">
                <a16:creationId xmlns:a16="http://schemas.microsoft.com/office/drawing/2014/main" id="{981DB163-6AAA-4EA4-8C91-EC37D7FF62B1}"/>
              </a:ext>
            </a:extLst>
          </p:cNvPr>
          <p:cNvPicPr>
            <a:picLocks noChangeAspect="1"/>
          </p:cNvPicPr>
          <p:nvPr/>
        </p:nvPicPr>
        <p:blipFill>
          <a:blip r:embed="rId3"/>
          <a:stretch>
            <a:fillRect/>
          </a:stretch>
        </p:blipFill>
        <p:spPr>
          <a:xfrm>
            <a:off x="9032518" y="140520"/>
            <a:ext cx="3036071" cy="719390"/>
          </a:xfrm>
          <a:prstGeom prst="rect">
            <a:avLst/>
          </a:prstGeom>
        </p:spPr>
      </p:pic>
    </p:spTree>
    <p:extLst>
      <p:ext uri="{BB962C8B-B14F-4D97-AF65-F5344CB8AC3E}">
        <p14:creationId xmlns:p14="http://schemas.microsoft.com/office/powerpoint/2010/main" val="2957496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24FAFA63-EF73-4268-8107-6CD20923D700}"/>
              </a:ext>
            </a:extLst>
          </p:cNvPr>
          <p:cNvSpPr>
            <a:spLocks noGrp="1"/>
          </p:cNvSpPr>
          <p:nvPr>
            <p:ph type="title"/>
          </p:nvPr>
        </p:nvSpPr>
        <p:spPr>
          <a:xfrm>
            <a:off x="263835" y="226235"/>
            <a:ext cx="11174186" cy="1588127"/>
          </a:xfrm>
        </p:spPr>
        <p:txBody>
          <a:bodyPr rtlCol="0"/>
          <a:lstStyle/>
          <a:p>
            <a:pPr rtl="0"/>
            <a:r>
              <a:rPr lang="zh-CN" altLang="en-US" dirty="0"/>
              <a:t>二、地理标志法整体构造</a:t>
            </a:r>
            <a:br>
              <a:rPr lang="en-US" altLang="zh-CN" dirty="0"/>
            </a:br>
            <a:br>
              <a:rPr lang="en-US" altLang="zh-CN" dirty="0"/>
            </a:br>
            <a:r>
              <a:rPr lang="en-US" altLang="zh-CN" dirty="0"/>
              <a:t>       </a:t>
            </a:r>
            <a:r>
              <a:rPr lang="zh-CN" altLang="en-US" sz="3200" dirty="0">
                <a:latin typeface="华光楷体二_CNKI" panose="02000500000000000000" pitchFamily="2" charset="-122"/>
                <a:ea typeface="华光楷体二_CNKI" panose="02000500000000000000" pitchFamily="2" charset="-122"/>
              </a:rPr>
              <a:t>（一）体例结构的严谨性</a:t>
            </a:r>
            <a:endParaRPr lang="zh-CN" altLang="en-GB" sz="3200" dirty="0">
              <a:latin typeface="华光楷体二_CNKI" panose="02000500000000000000" pitchFamily="2" charset="-122"/>
              <a:ea typeface="华光楷体二_CNKI" panose="02000500000000000000" pitchFamily="2" charset="-122"/>
            </a:endParaRPr>
          </a:p>
        </p:txBody>
      </p:sp>
      <p:sp>
        <p:nvSpPr>
          <p:cNvPr id="3" name="文本框 2">
            <a:extLst>
              <a:ext uri="{FF2B5EF4-FFF2-40B4-BE49-F238E27FC236}">
                <a16:creationId xmlns:a16="http://schemas.microsoft.com/office/drawing/2014/main" id="{6F065F29-C606-48A8-B693-BD65771AD8FF}"/>
              </a:ext>
            </a:extLst>
          </p:cNvPr>
          <p:cNvSpPr txBox="1"/>
          <p:nvPr/>
        </p:nvSpPr>
        <p:spPr>
          <a:xfrm>
            <a:off x="753979" y="1814362"/>
            <a:ext cx="11325726" cy="4543423"/>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zh-CN" altLang="en-US" sz="2800" dirty="0">
                <a:latin typeface="华光楷体二_CNKI" panose="02000500000000000000" pitchFamily="2" charset="-122"/>
                <a:ea typeface="华光楷体二_CNKI" panose="02000500000000000000" pitchFamily="2" charset="-122"/>
              </a:rPr>
              <a:t>第一章     “总则”（第一条、第二条）</a:t>
            </a:r>
            <a:endParaRPr lang="en-US" altLang="zh-CN" sz="2800" dirty="0">
              <a:latin typeface="华光楷体二_CNKI" panose="02000500000000000000" pitchFamily="2" charset="-122"/>
              <a:ea typeface="华光楷体二_CNKI" panose="02000500000000000000" pitchFamily="2" charset="-122"/>
            </a:endParaRPr>
          </a:p>
          <a:p>
            <a:pPr marL="457200" indent="-457200">
              <a:lnSpc>
                <a:spcPct val="150000"/>
              </a:lnSpc>
              <a:buFont typeface="Arial" panose="020B0604020202020204" pitchFamily="34" charset="0"/>
              <a:buChar char="•"/>
            </a:pPr>
            <a:r>
              <a:rPr lang="zh-CN" altLang="en-US" sz="2800" dirty="0">
                <a:latin typeface="华光楷体二_CNKI" panose="02000500000000000000" pitchFamily="2" charset="-122"/>
                <a:ea typeface="华光楷体二_CNKI" panose="02000500000000000000" pitchFamily="2" charset="-122"/>
              </a:rPr>
              <a:t>第二章     “特定农林水产物等的名称保护”（第三条</a:t>
            </a:r>
            <a:r>
              <a:rPr lang="en-US" altLang="zh-CN" sz="2800" dirty="0">
                <a:latin typeface="华光楷体二_CNKI" panose="02000500000000000000" pitchFamily="2" charset="-122"/>
                <a:ea typeface="华光楷体二_CNKI" panose="02000500000000000000" pitchFamily="2" charset="-122"/>
              </a:rPr>
              <a:t>―</a:t>
            </a:r>
            <a:r>
              <a:rPr lang="zh-CN" altLang="en-US" sz="2800" dirty="0">
                <a:latin typeface="华光楷体二_CNKI" panose="02000500000000000000" pitchFamily="2" charset="-122"/>
                <a:ea typeface="华光楷体二_CNKI" panose="02000500000000000000" pitchFamily="2" charset="-122"/>
              </a:rPr>
              <a:t>第五条）</a:t>
            </a:r>
            <a:endParaRPr lang="en-US" altLang="zh-CN" sz="2800" dirty="0">
              <a:latin typeface="华光楷体二_CNKI" panose="02000500000000000000" pitchFamily="2" charset="-122"/>
              <a:ea typeface="华光楷体二_CNKI" panose="02000500000000000000" pitchFamily="2" charset="-122"/>
            </a:endParaRPr>
          </a:p>
          <a:p>
            <a:pPr marL="457200" indent="-457200">
              <a:lnSpc>
                <a:spcPct val="150000"/>
              </a:lnSpc>
              <a:buFont typeface="Arial" panose="020B0604020202020204" pitchFamily="34" charset="0"/>
              <a:buChar char="•"/>
            </a:pPr>
            <a:r>
              <a:rPr lang="zh-CN" altLang="en-US" sz="2800" dirty="0">
                <a:latin typeface="华光楷体二_CNKI" panose="02000500000000000000" pitchFamily="2" charset="-122"/>
                <a:ea typeface="华光楷体二_CNKI" panose="02000500000000000000" pitchFamily="2" charset="-122"/>
              </a:rPr>
              <a:t>第三章     “注册规定”（第六条</a:t>
            </a:r>
            <a:r>
              <a:rPr lang="en-US" altLang="zh-CN" sz="2800" dirty="0">
                <a:latin typeface="华光楷体二_CNKI" panose="02000500000000000000" pitchFamily="2" charset="-122"/>
                <a:ea typeface="华光楷体二_CNKI" panose="02000500000000000000" pitchFamily="2" charset="-122"/>
              </a:rPr>
              <a:t>―</a:t>
            </a:r>
            <a:r>
              <a:rPr lang="zh-CN" altLang="en-US" sz="2800" dirty="0">
                <a:latin typeface="华光楷体二_CNKI" panose="02000500000000000000" pitchFamily="2" charset="-122"/>
                <a:ea typeface="华光楷体二_CNKI" panose="02000500000000000000" pitchFamily="2" charset="-122"/>
              </a:rPr>
              <a:t>第二十二条）</a:t>
            </a:r>
            <a:endParaRPr lang="en-US" altLang="zh-CN" sz="2800" dirty="0">
              <a:latin typeface="华光楷体二_CNKI" panose="02000500000000000000" pitchFamily="2" charset="-122"/>
              <a:ea typeface="华光楷体二_CNKI" panose="02000500000000000000" pitchFamily="2" charset="-122"/>
            </a:endParaRPr>
          </a:p>
          <a:p>
            <a:pPr marL="457200" indent="-457200">
              <a:lnSpc>
                <a:spcPct val="150000"/>
              </a:lnSpc>
              <a:buFont typeface="Arial" panose="020B0604020202020204" pitchFamily="34" charset="0"/>
              <a:buChar char="•"/>
            </a:pPr>
            <a:r>
              <a:rPr lang="zh-CN" altLang="en-US" sz="2800" dirty="0">
                <a:latin typeface="华光楷体二_CNKI" panose="02000500000000000000" pitchFamily="2" charset="-122"/>
                <a:ea typeface="华光楷体二_CNKI" panose="02000500000000000000" pitchFamily="2" charset="-122"/>
              </a:rPr>
              <a:t>第四章      外国特定农林水产物规定（第二十三条</a:t>
            </a:r>
            <a:r>
              <a:rPr lang="en-US" altLang="zh-CN" sz="2800" dirty="0">
                <a:latin typeface="华光楷体二_CNKI" panose="02000500000000000000" pitchFamily="2" charset="-122"/>
                <a:ea typeface="华光楷体二_CNKI" panose="02000500000000000000" pitchFamily="2" charset="-122"/>
              </a:rPr>
              <a:t>―</a:t>
            </a:r>
            <a:r>
              <a:rPr lang="zh-CN" altLang="en-US" sz="2800" dirty="0">
                <a:latin typeface="华光楷体二_CNKI" panose="02000500000000000000" pitchFamily="2" charset="-122"/>
                <a:ea typeface="华光楷体二_CNKI" panose="02000500000000000000" pitchFamily="2" charset="-122"/>
              </a:rPr>
              <a:t>第三十二条）</a:t>
            </a:r>
            <a:endParaRPr lang="en-US" altLang="zh-CN" sz="2800" dirty="0">
              <a:latin typeface="华光楷体二_CNKI" panose="02000500000000000000" pitchFamily="2" charset="-122"/>
              <a:ea typeface="华光楷体二_CNKI" panose="02000500000000000000" pitchFamily="2" charset="-122"/>
            </a:endParaRPr>
          </a:p>
          <a:p>
            <a:pPr marL="457200" indent="-457200">
              <a:lnSpc>
                <a:spcPct val="150000"/>
              </a:lnSpc>
              <a:buFont typeface="Arial" panose="020B0604020202020204" pitchFamily="34" charset="0"/>
              <a:buChar char="•"/>
            </a:pPr>
            <a:r>
              <a:rPr lang="zh-CN" altLang="en-US" sz="2800" dirty="0">
                <a:latin typeface="华光楷体二_CNKI" panose="02000500000000000000" pitchFamily="2" charset="-122"/>
                <a:ea typeface="华光楷体二_CNKI" panose="02000500000000000000" pitchFamily="2" charset="-122"/>
              </a:rPr>
              <a:t>第五章      杂项（第三十三条</a:t>
            </a:r>
            <a:r>
              <a:rPr lang="en-US" altLang="zh-CN" sz="2800" dirty="0">
                <a:latin typeface="华光楷体二_CNKI" panose="02000500000000000000" pitchFamily="2" charset="-122"/>
                <a:ea typeface="华光楷体二_CNKI" panose="02000500000000000000" pitchFamily="2" charset="-122"/>
              </a:rPr>
              <a:t>―</a:t>
            </a:r>
            <a:r>
              <a:rPr lang="zh-CN" altLang="en-US" sz="2800" dirty="0">
                <a:latin typeface="华光楷体二_CNKI" panose="02000500000000000000" pitchFamily="2" charset="-122"/>
                <a:ea typeface="华光楷体二_CNKI" panose="02000500000000000000" pitchFamily="2" charset="-122"/>
              </a:rPr>
              <a:t>第三十八条）</a:t>
            </a:r>
            <a:endParaRPr lang="en-US" altLang="zh-CN" sz="2800" dirty="0">
              <a:latin typeface="华光楷体二_CNKI" panose="02000500000000000000" pitchFamily="2" charset="-122"/>
              <a:ea typeface="华光楷体二_CNKI" panose="02000500000000000000" pitchFamily="2" charset="-122"/>
            </a:endParaRPr>
          </a:p>
          <a:p>
            <a:pPr marL="457200" indent="-457200">
              <a:lnSpc>
                <a:spcPct val="150000"/>
              </a:lnSpc>
              <a:buFont typeface="Arial" panose="020B0604020202020204" pitchFamily="34" charset="0"/>
              <a:buChar char="•"/>
            </a:pPr>
            <a:r>
              <a:rPr lang="zh-CN" altLang="en-US" sz="2800" dirty="0">
                <a:latin typeface="华光楷体二_CNKI" panose="02000500000000000000" pitchFamily="2" charset="-122"/>
                <a:ea typeface="华光楷体二_CNKI" panose="02000500000000000000" pitchFamily="2" charset="-122"/>
              </a:rPr>
              <a:t>第六章      罚则（第三十九条</a:t>
            </a:r>
            <a:r>
              <a:rPr lang="en-US" altLang="zh-CN" sz="2800" dirty="0">
                <a:latin typeface="华光楷体二_CNKI" panose="02000500000000000000" pitchFamily="2" charset="-122"/>
                <a:ea typeface="华光楷体二_CNKI" panose="02000500000000000000" pitchFamily="2" charset="-122"/>
              </a:rPr>
              <a:t>―</a:t>
            </a:r>
            <a:r>
              <a:rPr lang="zh-CN" altLang="en-US" sz="2800" dirty="0">
                <a:latin typeface="华光楷体二_CNKI" panose="02000500000000000000" pitchFamily="2" charset="-122"/>
                <a:ea typeface="华光楷体二_CNKI" panose="02000500000000000000" pitchFamily="2" charset="-122"/>
              </a:rPr>
              <a:t>第四十三条）</a:t>
            </a:r>
            <a:endParaRPr lang="en-US" altLang="zh-CN" sz="2800" dirty="0">
              <a:latin typeface="华光楷体二_CNKI" panose="02000500000000000000" pitchFamily="2" charset="-122"/>
              <a:ea typeface="华光楷体二_CNKI" panose="02000500000000000000" pitchFamily="2" charset="-122"/>
            </a:endParaRPr>
          </a:p>
          <a:p>
            <a:pPr marL="457200" indent="-457200">
              <a:lnSpc>
                <a:spcPct val="150000"/>
              </a:lnSpc>
              <a:buFont typeface="Arial" panose="020B0604020202020204" pitchFamily="34" charset="0"/>
              <a:buChar char="•"/>
            </a:pPr>
            <a:r>
              <a:rPr lang="zh-CN" altLang="en-US" sz="2800" dirty="0">
                <a:latin typeface="华光楷体二_CNKI" panose="02000500000000000000" pitchFamily="2" charset="-122"/>
                <a:ea typeface="华光楷体二_CNKI" panose="02000500000000000000" pitchFamily="2" charset="-122"/>
              </a:rPr>
              <a:t>附则          生效期限、定期检讨、法律冲突调整、实施细则制定</a:t>
            </a:r>
            <a:endParaRPr lang="en-US" altLang="zh-CN" sz="2800" dirty="0">
              <a:latin typeface="华光楷体二_CNKI" panose="02000500000000000000" pitchFamily="2" charset="-122"/>
              <a:ea typeface="华光楷体二_CNKI" panose="02000500000000000000" pitchFamily="2" charset="-122"/>
            </a:endParaRPr>
          </a:p>
        </p:txBody>
      </p:sp>
      <p:pic>
        <p:nvPicPr>
          <p:cNvPr id="2" name="图片 1">
            <a:extLst>
              <a:ext uri="{FF2B5EF4-FFF2-40B4-BE49-F238E27FC236}">
                <a16:creationId xmlns:a16="http://schemas.microsoft.com/office/drawing/2014/main" id="{CFBF854C-EBA7-4C8B-A5FC-FF234B73668C}"/>
              </a:ext>
            </a:extLst>
          </p:cNvPr>
          <p:cNvPicPr>
            <a:picLocks noChangeAspect="1"/>
          </p:cNvPicPr>
          <p:nvPr/>
        </p:nvPicPr>
        <p:blipFill>
          <a:blip r:embed="rId3"/>
          <a:stretch>
            <a:fillRect/>
          </a:stretch>
        </p:blipFill>
        <p:spPr>
          <a:xfrm>
            <a:off x="9155929" y="140520"/>
            <a:ext cx="3036071" cy="719390"/>
          </a:xfrm>
          <a:prstGeom prst="rect">
            <a:avLst/>
          </a:prstGeom>
        </p:spPr>
      </p:pic>
    </p:spTree>
    <p:extLst>
      <p:ext uri="{BB962C8B-B14F-4D97-AF65-F5344CB8AC3E}">
        <p14:creationId xmlns:p14="http://schemas.microsoft.com/office/powerpoint/2010/main" val="1045284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占位符 10">
            <a:extLst>
              <a:ext uri="{FF2B5EF4-FFF2-40B4-BE49-F238E27FC236}">
                <a16:creationId xmlns:a16="http://schemas.microsoft.com/office/drawing/2014/main" id="{8CB6323C-2B84-4ED4-84BD-7AA7DDE3EEB1}"/>
              </a:ext>
            </a:extLst>
          </p:cNvPr>
          <p:cNvPicPr>
            <a:picLocks noGrp="1" noChangeAspect="1"/>
          </p:cNvPicPr>
          <p:nvPr>
            <p:ph type="pic" sz="quarter" idx="13"/>
          </p:nvPr>
        </p:nvPicPr>
        <p:blipFill>
          <a:blip r:embed="rId2"/>
          <a:srcRect t="41912" b="41912"/>
          <a:stretch/>
        </p:blipFill>
        <p:spPr>
          <a:xfrm>
            <a:off x="0" y="1219605"/>
            <a:ext cx="12192000" cy="1314821"/>
          </a:xfrm>
        </p:spPr>
      </p:pic>
      <p:sp>
        <p:nvSpPr>
          <p:cNvPr id="3" name="文本占位符 2">
            <a:extLst>
              <a:ext uri="{FF2B5EF4-FFF2-40B4-BE49-F238E27FC236}">
                <a16:creationId xmlns:a16="http://schemas.microsoft.com/office/drawing/2014/main" id="{D1CE552E-8779-4CA8-B39A-FAC0931A4BD1}"/>
              </a:ext>
            </a:extLst>
          </p:cNvPr>
          <p:cNvSpPr>
            <a:spLocks noGrp="1"/>
          </p:cNvSpPr>
          <p:nvPr>
            <p:ph type="body" sz="quarter" idx="14"/>
          </p:nvPr>
        </p:nvSpPr>
        <p:spPr>
          <a:xfrm>
            <a:off x="735240" y="2944815"/>
            <a:ext cx="3130907" cy="334508"/>
          </a:xfrm>
        </p:spPr>
        <p:txBody>
          <a:bodyPr/>
          <a:lstStyle/>
          <a:p>
            <a:r>
              <a:rPr lang="zh-CN" altLang="zh-CN" sz="3200" kern="100" dirty="0">
                <a:effectLst/>
                <a:latin typeface="等线" panose="02010600030101010101" pitchFamily="2" charset="-122"/>
                <a:ea typeface="宋体" panose="02010600030101010101" pitchFamily="2" charset="-122"/>
                <a:cs typeface="Times New Roman" panose="02020603050405020304" pitchFamily="18" charset="0"/>
              </a:rPr>
              <a:t>保护生产者利益</a:t>
            </a:r>
            <a:endParaRPr lang="zh-CN" altLang="zh-CN" sz="32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文本占位符 3">
            <a:extLst>
              <a:ext uri="{FF2B5EF4-FFF2-40B4-BE49-F238E27FC236}">
                <a16:creationId xmlns:a16="http://schemas.microsoft.com/office/drawing/2014/main" id="{4DC43957-F532-4B11-AA2D-0CDE017D4070}"/>
              </a:ext>
            </a:extLst>
          </p:cNvPr>
          <p:cNvSpPr>
            <a:spLocks noGrp="1"/>
          </p:cNvSpPr>
          <p:nvPr>
            <p:ph type="body" sz="quarter" idx="15"/>
          </p:nvPr>
        </p:nvSpPr>
        <p:spPr>
          <a:xfrm>
            <a:off x="4623026" y="2944815"/>
            <a:ext cx="2820761" cy="334508"/>
          </a:xfrm>
        </p:spPr>
        <p:txBody>
          <a:bodyPr/>
          <a:lstStyle/>
          <a:p>
            <a:r>
              <a:rPr lang="zh-CN" altLang="zh-CN" sz="3200" kern="100" dirty="0">
                <a:effectLst/>
                <a:latin typeface="等线" panose="02010600030101010101" pitchFamily="2" charset="-122"/>
                <a:ea typeface="宋体" panose="02010600030101010101" pitchFamily="2" charset="-122"/>
                <a:cs typeface="Times New Roman" panose="02020603050405020304" pitchFamily="18" charset="0"/>
              </a:rPr>
              <a:t>促进产业发展</a:t>
            </a:r>
            <a:endParaRPr lang="zh-CN" altLang="zh-CN" sz="32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5" name="文本占位符 4">
            <a:extLst>
              <a:ext uri="{FF2B5EF4-FFF2-40B4-BE49-F238E27FC236}">
                <a16:creationId xmlns:a16="http://schemas.microsoft.com/office/drawing/2014/main" id="{BAC51664-536A-405B-BF30-2A1F14408248}"/>
              </a:ext>
            </a:extLst>
          </p:cNvPr>
          <p:cNvSpPr>
            <a:spLocks noGrp="1"/>
          </p:cNvSpPr>
          <p:nvPr>
            <p:ph type="body" sz="quarter" idx="16"/>
          </p:nvPr>
        </p:nvSpPr>
        <p:spPr>
          <a:xfrm>
            <a:off x="8438147" y="2944815"/>
            <a:ext cx="3182353" cy="334508"/>
          </a:xfrm>
        </p:spPr>
        <p:txBody>
          <a:bodyPr/>
          <a:lstStyle/>
          <a:p>
            <a:r>
              <a:rPr lang="zh-CN" altLang="zh-CN" sz="3200" dirty="0">
                <a:effectLst/>
                <a:ea typeface="宋体" panose="02010600030101010101" pitchFamily="2" charset="-122"/>
                <a:cs typeface="Times New Roman" panose="02020603050405020304" pitchFamily="18" charset="0"/>
              </a:rPr>
              <a:t>保护消费者利益</a:t>
            </a:r>
            <a:endParaRPr lang="zh-CN" altLang="en-US" sz="3200" dirty="0"/>
          </a:p>
        </p:txBody>
      </p:sp>
      <p:sp>
        <p:nvSpPr>
          <p:cNvPr id="6" name="文本占位符 5">
            <a:extLst>
              <a:ext uri="{FF2B5EF4-FFF2-40B4-BE49-F238E27FC236}">
                <a16:creationId xmlns:a16="http://schemas.microsoft.com/office/drawing/2014/main" id="{29C07F9D-05B9-46C3-9FCE-839E7A54CDD8}"/>
              </a:ext>
            </a:extLst>
          </p:cNvPr>
          <p:cNvSpPr>
            <a:spLocks noGrp="1"/>
          </p:cNvSpPr>
          <p:nvPr>
            <p:ph type="body" sz="quarter" idx="17"/>
          </p:nvPr>
        </p:nvSpPr>
        <p:spPr>
          <a:xfrm>
            <a:off x="735240" y="3437053"/>
            <a:ext cx="3130907" cy="2920732"/>
          </a:xfrm>
        </p:spPr>
        <p:txBody>
          <a:bodyPr/>
          <a:lstStyle/>
          <a:p>
            <a:pPr>
              <a:lnSpc>
                <a:spcPct val="100000"/>
              </a:lnSpc>
            </a:pPr>
            <a:r>
              <a:rPr lang="zh-CN" altLang="en-US" sz="1800" kern="100" dirty="0">
                <a:latin typeface="华光楷体二_CNKI" panose="02000500000000000000" pitchFamily="2" charset="-122"/>
                <a:ea typeface="华光楷体二_CNKI" panose="02000500000000000000" pitchFamily="2" charset="-122"/>
                <a:cs typeface="Times New Roman" panose="02020603050405020304" pitchFamily="18" charset="0"/>
              </a:rPr>
              <a:t>“地域团体商标”申请者限制为地方事业协同组合等法人组织。立法以保护地域团体之财产（权利）的目的展开。</a:t>
            </a:r>
            <a:endParaRPr lang="en-US" altLang="zh-CN" sz="1800" kern="100" dirty="0">
              <a:latin typeface="华光楷体二_CNKI" panose="02000500000000000000" pitchFamily="2" charset="-122"/>
              <a:ea typeface="华光楷体二_CNKI" panose="02000500000000000000" pitchFamily="2" charset="-122"/>
              <a:cs typeface="Times New Roman" panose="02020603050405020304" pitchFamily="18" charset="0"/>
            </a:endParaRPr>
          </a:p>
          <a:p>
            <a:pPr>
              <a:lnSpc>
                <a:spcPct val="100000"/>
              </a:lnSpc>
            </a:pPr>
            <a:r>
              <a:rPr lang="zh-CN" altLang="en-US" sz="1800" kern="100" dirty="0">
                <a:effectLst/>
                <a:latin typeface="华光楷体二_CNKI" panose="02000500000000000000" pitchFamily="2" charset="-122"/>
                <a:ea typeface="华光楷体二_CNKI" panose="02000500000000000000" pitchFamily="2" charset="-122"/>
                <a:cs typeface="Times New Roman" panose="02020603050405020304" pitchFamily="18" charset="0"/>
              </a:rPr>
              <a:t>地理标志申请者生产者团体。地理标志为区域共同财产：允许多个生产者团体共同注册；将标志使用和质量管理纳入行政监管范围</a:t>
            </a:r>
            <a:endParaRPr lang="zh-CN" altLang="en-US" sz="1800" dirty="0">
              <a:latin typeface="华光楷体二_CNKI" panose="02000500000000000000" pitchFamily="2" charset="-122"/>
              <a:ea typeface="华光楷体二_CNKI" panose="02000500000000000000" pitchFamily="2" charset="-122"/>
            </a:endParaRPr>
          </a:p>
        </p:txBody>
      </p:sp>
      <p:sp>
        <p:nvSpPr>
          <p:cNvPr id="7" name="文本占位符 6">
            <a:extLst>
              <a:ext uri="{FF2B5EF4-FFF2-40B4-BE49-F238E27FC236}">
                <a16:creationId xmlns:a16="http://schemas.microsoft.com/office/drawing/2014/main" id="{5A110349-D5F4-49BE-B21E-CA7AA8AAC749}"/>
              </a:ext>
            </a:extLst>
          </p:cNvPr>
          <p:cNvSpPr>
            <a:spLocks noGrp="1"/>
          </p:cNvSpPr>
          <p:nvPr>
            <p:ph type="body" sz="quarter" idx="18"/>
          </p:nvPr>
        </p:nvSpPr>
        <p:spPr>
          <a:xfrm>
            <a:off x="4623026" y="3437052"/>
            <a:ext cx="3333858" cy="2920732"/>
          </a:xfrm>
        </p:spPr>
        <p:txBody>
          <a:bodyPr/>
          <a:lstStyle/>
          <a:p>
            <a:pPr marL="285750" indent="-285750">
              <a:lnSpc>
                <a:spcPct val="100000"/>
              </a:lnSpc>
              <a:buFont typeface="Arial" panose="020B0604020202020204" pitchFamily="34" charset="0"/>
              <a:buChar char="•"/>
            </a:pPr>
            <a:r>
              <a:rPr lang="zh-CN" altLang="en-US" sz="1800" dirty="0">
                <a:latin typeface="华光楷体二_CNKI" panose="02000500000000000000" pitchFamily="2" charset="-122"/>
                <a:ea typeface="华光楷体二_CNKI" panose="02000500000000000000" pitchFamily="2" charset="-122"/>
              </a:rPr>
              <a:t>促进农产品海外市场输出</a:t>
            </a:r>
            <a:endParaRPr lang="en-US" altLang="zh-CN" sz="1800" dirty="0">
              <a:latin typeface="华光楷体二_CNKI" panose="02000500000000000000" pitchFamily="2" charset="-122"/>
              <a:ea typeface="华光楷体二_CNKI" panose="02000500000000000000" pitchFamily="2" charset="-122"/>
            </a:endParaRPr>
          </a:p>
          <a:p>
            <a:pPr marL="285750" indent="-285750">
              <a:lnSpc>
                <a:spcPct val="100000"/>
              </a:lnSpc>
              <a:buFont typeface="Arial" panose="020B0604020202020204" pitchFamily="34" charset="0"/>
              <a:buChar char="•"/>
            </a:pPr>
            <a:r>
              <a:rPr lang="zh-CN" altLang="en-US" sz="1800" dirty="0">
                <a:latin typeface="华光楷体二_CNKI" panose="02000500000000000000" pitchFamily="2" charset="-122"/>
                <a:ea typeface="华光楷体二_CNKI" panose="02000500000000000000" pitchFamily="2" charset="-122"/>
              </a:rPr>
              <a:t>推广日本饮食和料理文化</a:t>
            </a:r>
            <a:endParaRPr lang="en-US" altLang="zh-CN" sz="1800" dirty="0">
              <a:latin typeface="华光楷体二_CNKI" panose="02000500000000000000" pitchFamily="2" charset="-122"/>
              <a:ea typeface="华光楷体二_CNKI" panose="02000500000000000000" pitchFamily="2" charset="-122"/>
            </a:endParaRPr>
          </a:p>
          <a:p>
            <a:pPr marL="285750" indent="-285750">
              <a:lnSpc>
                <a:spcPct val="100000"/>
              </a:lnSpc>
              <a:buFont typeface="Arial" panose="020B0604020202020204" pitchFamily="34" charset="0"/>
              <a:buChar char="•"/>
            </a:pPr>
            <a:r>
              <a:rPr lang="zh-CN" altLang="en-US" sz="1800" dirty="0">
                <a:latin typeface="华光楷体二_CNKI" panose="02000500000000000000" pitchFamily="2" charset="-122"/>
                <a:ea typeface="华光楷体二_CNKI" panose="02000500000000000000" pitchFamily="2" charset="-122"/>
              </a:rPr>
              <a:t>地方饮食与观光旅游结合</a:t>
            </a:r>
            <a:endParaRPr lang="en-US" altLang="zh-CN" sz="1800" dirty="0">
              <a:latin typeface="华光楷体二_CNKI" panose="02000500000000000000" pitchFamily="2" charset="-122"/>
              <a:ea typeface="华光楷体二_CNKI" panose="02000500000000000000" pitchFamily="2" charset="-122"/>
            </a:endParaRPr>
          </a:p>
          <a:p>
            <a:r>
              <a:rPr lang="zh-CN" altLang="en-US" sz="1800" dirty="0">
                <a:latin typeface="华光楷体二_CNKI" panose="02000500000000000000" pitchFamily="2" charset="-122"/>
                <a:ea typeface="华光楷体二_CNKI" panose="02000500000000000000" pitchFamily="2" charset="-122"/>
              </a:rPr>
              <a:t>     贸易谈判的背景下，通过部分让渡本国农业竞争利益，以换取在非知识产权类目中出口的优势，如取消欧盟对日本汽车的进口关税。</a:t>
            </a:r>
          </a:p>
        </p:txBody>
      </p:sp>
      <p:sp>
        <p:nvSpPr>
          <p:cNvPr id="8" name="文本占位符 7">
            <a:extLst>
              <a:ext uri="{FF2B5EF4-FFF2-40B4-BE49-F238E27FC236}">
                <a16:creationId xmlns:a16="http://schemas.microsoft.com/office/drawing/2014/main" id="{1E1C95B8-F7DB-43A0-B400-075A1714FF78}"/>
              </a:ext>
            </a:extLst>
          </p:cNvPr>
          <p:cNvSpPr>
            <a:spLocks noGrp="1"/>
          </p:cNvSpPr>
          <p:nvPr>
            <p:ph type="body" sz="quarter" idx="19"/>
          </p:nvPr>
        </p:nvSpPr>
        <p:spPr>
          <a:xfrm>
            <a:off x="8635999" y="3909225"/>
            <a:ext cx="2820761" cy="2920731"/>
          </a:xfrm>
        </p:spPr>
        <p:txBody>
          <a:bodyPr/>
          <a:lstStyle/>
          <a:p>
            <a:pPr marL="342900" indent="-342900">
              <a:buFont typeface="Arial" panose="020B0604020202020204" pitchFamily="34" charset="0"/>
              <a:buChar char="•"/>
            </a:pPr>
            <a:r>
              <a:rPr lang="zh-CN" altLang="en-US" sz="2000" dirty="0">
                <a:latin typeface="华光楷体二_CNKI" panose="02000500000000000000" pitchFamily="2" charset="-122"/>
                <a:ea typeface="华光楷体二_CNKI" panose="02000500000000000000" pitchFamily="2" charset="-122"/>
              </a:rPr>
              <a:t>产品质量</a:t>
            </a:r>
            <a:endParaRPr lang="en-US" altLang="zh-CN" sz="2000" dirty="0">
              <a:latin typeface="华光楷体二_CNKI" panose="02000500000000000000" pitchFamily="2" charset="-122"/>
              <a:ea typeface="华光楷体二_CNKI" panose="02000500000000000000" pitchFamily="2" charset="-122"/>
            </a:endParaRPr>
          </a:p>
          <a:p>
            <a:pPr marL="342900" indent="-342900">
              <a:buFont typeface="Arial" panose="020B0604020202020204" pitchFamily="34" charset="0"/>
              <a:buChar char="•"/>
            </a:pPr>
            <a:r>
              <a:rPr lang="zh-CN" altLang="en-US" sz="2000" dirty="0">
                <a:latin typeface="华光楷体二_CNKI" panose="02000500000000000000" pitchFamily="2" charset="-122"/>
                <a:ea typeface="华光楷体二_CNKI" panose="02000500000000000000" pitchFamily="2" charset="-122"/>
              </a:rPr>
              <a:t>信息公开</a:t>
            </a:r>
            <a:endParaRPr lang="en-US" altLang="zh-CN" sz="2000" dirty="0">
              <a:latin typeface="华光楷体二_CNKI" panose="02000500000000000000" pitchFamily="2" charset="-122"/>
              <a:ea typeface="华光楷体二_CNKI" panose="02000500000000000000" pitchFamily="2" charset="-122"/>
            </a:endParaRPr>
          </a:p>
          <a:p>
            <a:pPr marL="342900" indent="-342900">
              <a:buFont typeface="Arial" panose="020B0604020202020204" pitchFamily="34" charset="0"/>
              <a:buChar char="•"/>
            </a:pPr>
            <a:r>
              <a:rPr lang="zh-CN" altLang="en-US" sz="2000" dirty="0">
                <a:latin typeface="华光楷体二_CNKI" panose="02000500000000000000" pitchFamily="2" charset="-122"/>
                <a:ea typeface="华光楷体二_CNKI" panose="02000500000000000000" pitchFamily="2" charset="-122"/>
              </a:rPr>
              <a:t>侵权救济</a:t>
            </a:r>
            <a:endParaRPr lang="en-US" altLang="zh-CN" sz="2000" dirty="0">
              <a:latin typeface="华光楷体二_CNKI" panose="02000500000000000000" pitchFamily="2" charset="-122"/>
              <a:ea typeface="华光楷体二_CNKI" panose="02000500000000000000" pitchFamily="2" charset="-122"/>
            </a:endParaRPr>
          </a:p>
        </p:txBody>
      </p:sp>
      <p:sp>
        <p:nvSpPr>
          <p:cNvPr id="9" name="标题 8">
            <a:extLst>
              <a:ext uri="{FF2B5EF4-FFF2-40B4-BE49-F238E27FC236}">
                <a16:creationId xmlns:a16="http://schemas.microsoft.com/office/drawing/2014/main" id="{435272E0-FFDD-4745-BA9F-357701183C8E}"/>
              </a:ext>
            </a:extLst>
          </p:cNvPr>
          <p:cNvSpPr>
            <a:spLocks noGrp="1"/>
          </p:cNvSpPr>
          <p:nvPr>
            <p:ph type="title"/>
          </p:nvPr>
        </p:nvSpPr>
        <p:spPr/>
        <p:txBody>
          <a:bodyPr/>
          <a:lstStyle/>
          <a:p>
            <a:r>
              <a:rPr lang="zh-CN" altLang="en-US" dirty="0"/>
              <a:t>（二）立法目的“三重性”</a:t>
            </a:r>
          </a:p>
        </p:txBody>
      </p:sp>
      <p:pic>
        <p:nvPicPr>
          <p:cNvPr id="2" name="图片 1">
            <a:extLst>
              <a:ext uri="{FF2B5EF4-FFF2-40B4-BE49-F238E27FC236}">
                <a16:creationId xmlns:a16="http://schemas.microsoft.com/office/drawing/2014/main" id="{C04ECFEC-DE29-4850-8621-49EFB8C7C23A}"/>
              </a:ext>
            </a:extLst>
          </p:cNvPr>
          <p:cNvPicPr>
            <a:picLocks noChangeAspect="1"/>
          </p:cNvPicPr>
          <p:nvPr/>
        </p:nvPicPr>
        <p:blipFill>
          <a:blip r:embed="rId3"/>
          <a:stretch>
            <a:fillRect/>
          </a:stretch>
        </p:blipFill>
        <p:spPr>
          <a:xfrm>
            <a:off x="9155929" y="140520"/>
            <a:ext cx="3036071" cy="719390"/>
          </a:xfrm>
          <a:prstGeom prst="rect">
            <a:avLst/>
          </a:prstGeom>
        </p:spPr>
      </p:pic>
    </p:spTree>
    <p:extLst>
      <p:ext uri="{BB962C8B-B14F-4D97-AF65-F5344CB8AC3E}">
        <p14:creationId xmlns:p14="http://schemas.microsoft.com/office/powerpoint/2010/main" val="1879953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pPr rtl="0"/>
            <a:r>
              <a:rPr lang="zh-CN" altLang="en-US" dirty="0"/>
              <a:t>（三）保护范围的限定性</a:t>
            </a:r>
          </a:p>
        </p:txBody>
      </p:sp>
      <p:graphicFrame>
        <p:nvGraphicFramePr>
          <p:cNvPr id="15" name="表 14">
            <a:extLst>
              <a:ext uri="{FF2B5EF4-FFF2-40B4-BE49-F238E27FC236}">
                <a16:creationId xmlns:a16="http://schemas.microsoft.com/office/drawing/2014/main" id="{6CDC9C35-D466-4519-B3DE-03055872857E}"/>
              </a:ext>
            </a:extLst>
          </p:cNvPr>
          <p:cNvGraphicFramePr>
            <a:graphicFrameLocks noGrp="1"/>
          </p:cNvGraphicFramePr>
          <p:nvPr>
            <p:extLst>
              <p:ext uri="{D42A27DB-BD31-4B8C-83A1-F6EECF244321}">
                <p14:modId xmlns:p14="http://schemas.microsoft.com/office/powerpoint/2010/main" val="2542574926"/>
              </p:ext>
            </p:extLst>
          </p:nvPr>
        </p:nvGraphicFramePr>
        <p:xfrm>
          <a:off x="1089527" y="1289259"/>
          <a:ext cx="9887759" cy="4547736"/>
        </p:xfrm>
        <a:graphic>
          <a:graphicData uri="http://schemas.openxmlformats.org/drawingml/2006/table">
            <a:tbl>
              <a:tblPr firstRow="1" bandRow="1">
                <a:tableStyleId>{5C22544A-7EE6-4342-B048-85BDC9FD1C3A}</a:tableStyleId>
              </a:tblPr>
              <a:tblGrid>
                <a:gridCol w="3267614">
                  <a:extLst>
                    <a:ext uri="{9D8B030D-6E8A-4147-A177-3AD203B41FA5}">
                      <a16:colId xmlns:a16="http://schemas.microsoft.com/office/drawing/2014/main" val="2071492987"/>
                    </a:ext>
                  </a:extLst>
                </a:gridCol>
                <a:gridCol w="3324225">
                  <a:extLst>
                    <a:ext uri="{9D8B030D-6E8A-4147-A177-3AD203B41FA5}">
                      <a16:colId xmlns:a16="http://schemas.microsoft.com/office/drawing/2014/main" val="69624285"/>
                    </a:ext>
                  </a:extLst>
                </a:gridCol>
                <a:gridCol w="3295920">
                  <a:extLst>
                    <a:ext uri="{9D8B030D-6E8A-4147-A177-3AD203B41FA5}">
                      <a16:colId xmlns:a16="http://schemas.microsoft.com/office/drawing/2014/main" val="3007106312"/>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zh-CN" b="1" dirty="0">
                        <a:solidFill>
                          <a:schemeClr val="accent1">
                            <a:lumMod val="50000"/>
                          </a:schemeClr>
                        </a:solidFill>
                        <a:latin typeface="华文新魏" panose="02010800040101010101" pitchFamily="2" charset="-122"/>
                        <a:ea typeface="华文新魏" panose="02010800040101010101" pitchFamily="2" charset="-12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b="1" dirty="0">
                          <a:solidFill>
                            <a:schemeClr val="accent1">
                              <a:lumMod val="50000"/>
                            </a:schemeClr>
                          </a:solidFill>
                          <a:latin typeface="华文新魏" panose="02010800040101010101" pitchFamily="2" charset="-122"/>
                          <a:ea typeface="华文新魏" panose="02010800040101010101" pitchFamily="2" charset="-122"/>
                        </a:rPr>
                        <a:t>《</a:t>
                      </a:r>
                      <a:r>
                        <a:rPr lang="zh-CN" altLang="en-US" b="1" dirty="0">
                          <a:solidFill>
                            <a:schemeClr val="accent1">
                              <a:lumMod val="50000"/>
                            </a:schemeClr>
                          </a:solidFill>
                          <a:latin typeface="华文新魏" panose="02010800040101010101" pitchFamily="2" charset="-122"/>
                          <a:ea typeface="华文新魏" panose="02010800040101010101" pitchFamily="2" charset="-122"/>
                        </a:rPr>
                        <a:t>地理标志法</a:t>
                      </a:r>
                      <a:r>
                        <a:rPr lang="en-US" altLang="zh-CN" b="1" dirty="0">
                          <a:solidFill>
                            <a:schemeClr val="accent1">
                              <a:lumMod val="50000"/>
                            </a:schemeClr>
                          </a:solidFill>
                          <a:latin typeface="华文新魏" panose="02010800040101010101" pitchFamily="2" charset="-122"/>
                          <a:ea typeface="华文新魏" panose="02010800040101010101" pitchFamily="2" charset="-122"/>
                        </a:rPr>
                        <a:t>》</a:t>
                      </a:r>
                      <a:r>
                        <a:rPr lang="zh-CN" altLang="en-US" b="1" dirty="0">
                          <a:solidFill>
                            <a:schemeClr val="accent1">
                              <a:lumMod val="50000"/>
                            </a:schemeClr>
                          </a:solidFill>
                          <a:latin typeface="华文新魏" panose="02010800040101010101" pitchFamily="2" charset="-122"/>
                          <a:ea typeface="华文新魏" panose="02010800040101010101" pitchFamily="2" charset="-122"/>
                        </a:rPr>
                        <a:t>保护范围</a:t>
                      </a:r>
                    </a:p>
                    <a:p>
                      <a:pPr algn="ctr" rtl="0"/>
                      <a:endParaRPr lang="en-GB" b="1" dirty="0">
                        <a:solidFill>
                          <a:schemeClr val="tx1"/>
                        </a:solidFill>
                        <a:latin typeface="华文新魏" panose="02010800040101010101" pitchFamily="2" charset="-122"/>
                        <a:ea typeface="华文新魏" panose="02010800040101010101" pitchFamily="2" charset="-122"/>
                      </a:endParaRPr>
                    </a:p>
                  </a:txBody>
                  <a:tcPr anchor="ct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b="1" dirty="0">
                          <a:solidFill>
                            <a:schemeClr val="accent1">
                              <a:lumMod val="50000"/>
                            </a:schemeClr>
                          </a:solidFill>
                          <a:latin typeface="华文新魏" panose="02010800040101010101" pitchFamily="2" charset="-122"/>
                          <a:ea typeface="华文新魏" panose="02010800040101010101" pitchFamily="2" charset="-122"/>
                        </a:rPr>
                        <a:t> </a:t>
                      </a:r>
                      <a:r>
                        <a:rPr lang="en-US" altLang="zh-CN" b="1" dirty="0">
                          <a:solidFill>
                            <a:schemeClr val="accent1">
                              <a:lumMod val="50000"/>
                            </a:schemeClr>
                          </a:solidFill>
                          <a:latin typeface="华文新魏" panose="02010800040101010101" pitchFamily="2" charset="-122"/>
                          <a:ea typeface="华文新魏" panose="02010800040101010101" pitchFamily="2" charset="-122"/>
                        </a:rPr>
                        <a:t>《</a:t>
                      </a:r>
                      <a:r>
                        <a:rPr lang="zh-CN" altLang="en-US" b="1" dirty="0">
                          <a:solidFill>
                            <a:schemeClr val="accent1">
                              <a:lumMod val="50000"/>
                            </a:schemeClr>
                          </a:solidFill>
                          <a:latin typeface="华文新魏" panose="02010800040101010101" pitchFamily="2" charset="-122"/>
                          <a:ea typeface="华文新魏" panose="02010800040101010101" pitchFamily="2" charset="-122"/>
                        </a:rPr>
                        <a:t>酒税法</a:t>
                      </a:r>
                      <a:r>
                        <a:rPr lang="en-US" altLang="zh-CN" b="1" dirty="0">
                          <a:solidFill>
                            <a:schemeClr val="accent1">
                              <a:lumMod val="50000"/>
                            </a:schemeClr>
                          </a:solidFill>
                          <a:latin typeface="华文新魏" panose="02010800040101010101" pitchFamily="2" charset="-122"/>
                          <a:ea typeface="华文新魏" panose="02010800040101010101" pitchFamily="2" charset="-122"/>
                        </a:rPr>
                        <a:t>》</a:t>
                      </a:r>
                    </a:p>
                  </a:txBody>
                  <a:tcPr anchor="ct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b="1" dirty="0">
                          <a:solidFill>
                            <a:schemeClr val="accent1">
                              <a:lumMod val="50000"/>
                            </a:schemeClr>
                          </a:solidFill>
                          <a:latin typeface="华文新魏" panose="02010800040101010101" pitchFamily="2" charset="-122"/>
                          <a:ea typeface="华文新魏" panose="02010800040101010101" pitchFamily="2" charset="-122"/>
                        </a:rPr>
                        <a:t>《</a:t>
                      </a:r>
                      <a:r>
                        <a:rPr lang="zh-CN" altLang="en-US" b="1" dirty="0">
                          <a:solidFill>
                            <a:schemeClr val="accent1">
                              <a:lumMod val="50000"/>
                            </a:schemeClr>
                          </a:solidFill>
                          <a:latin typeface="华文新魏" panose="02010800040101010101" pitchFamily="2" charset="-122"/>
                          <a:ea typeface="华文新魏" panose="02010800040101010101" pitchFamily="2" charset="-122"/>
                        </a:rPr>
                        <a:t>医药品、医疗器械等的质量、有效性和安全法</a:t>
                      </a:r>
                      <a:r>
                        <a:rPr lang="en-US" altLang="zh-CN" b="1" dirty="0">
                          <a:solidFill>
                            <a:schemeClr val="accent1">
                              <a:lumMod val="50000"/>
                            </a:schemeClr>
                          </a:solidFill>
                          <a:latin typeface="华文新魏" panose="02010800040101010101" pitchFamily="2" charset="-122"/>
                          <a:ea typeface="华文新魏" panose="02010800040101010101" pitchFamily="2" charset="-122"/>
                        </a:rPr>
                        <a:t>》</a:t>
                      </a:r>
                      <a:endParaRPr lang="en-GB" b="1" dirty="0">
                        <a:solidFill>
                          <a:schemeClr val="accent1">
                            <a:lumMod val="50000"/>
                          </a:schemeClr>
                        </a:solidFill>
                        <a:latin typeface="华文新魏" panose="02010800040101010101" pitchFamily="2" charset="-122"/>
                        <a:ea typeface="华文新魏" panose="02010800040101010101" pitchFamily="2" charset="-122"/>
                      </a:endParaRPr>
                    </a:p>
                  </a:txBody>
                  <a:tcPr anchor="ct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noFill/>
                  </a:tcPr>
                </a:tc>
                <a:extLst>
                  <a:ext uri="{0D108BD9-81ED-4DB2-BD59-A6C34878D82A}">
                    <a16:rowId xmlns:a16="http://schemas.microsoft.com/office/drawing/2014/main" val="2816349847"/>
                  </a:ext>
                </a:extLst>
              </a:tr>
              <a:tr h="908334">
                <a:tc>
                  <a:txBody>
                    <a:bodyPr/>
                    <a:lstStyle/>
                    <a:p>
                      <a:pPr algn="ctr" rtl="0"/>
                      <a:r>
                        <a:rPr lang="zh-CN" altLang="en-US" dirty="0">
                          <a:latin typeface="华文新魏" panose="02010800040101010101" pitchFamily="2" charset="-122"/>
                          <a:ea typeface="华文新魏" panose="02010800040101010101" pitchFamily="2" charset="-122"/>
                        </a:rPr>
                        <a:t>食用农林水产品</a:t>
                      </a:r>
                      <a:endParaRPr lang="en-GB" dirty="0">
                        <a:latin typeface="华文新魏" panose="02010800040101010101" pitchFamily="2" charset="-122"/>
                        <a:ea typeface="华文新魏" panose="02010800040101010101" pitchFamily="2" charset="-122"/>
                      </a:endParaRPr>
                    </a:p>
                  </a:txBody>
                  <a:tcPr anchor="ctr">
                    <a:lnT w="28575" cap="flat" cmpd="sng" algn="ctr">
                      <a:solidFill>
                        <a:schemeClr val="accent1">
                          <a:lumMod val="50000"/>
                        </a:schemeClr>
                      </a:solidFill>
                      <a:prstDash val="solid"/>
                      <a:round/>
                      <a:headEnd type="none" w="med" len="med"/>
                      <a:tailEnd type="none" w="med" len="med"/>
                    </a:lnT>
                    <a:solidFill>
                      <a:schemeClr val="bg1">
                        <a:lumMod val="95000"/>
                      </a:schemeClr>
                    </a:solidFill>
                  </a:tcPr>
                </a:tc>
                <a:tc>
                  <a:txBody>
                    <a:bodyPr/>
                    <a:lstStyle/>
                    <a:p>
                      <a:pPr algn="ctr" rtl="0"/>
                      <a:r>
                        <a:rPr lang="zh-CN" altLang="en-US" dirty="0">
                          <a:latin typeface="华文新魏" panose="02010800040101010101" pitchFamily="2" charset="-122"/>
                          <a:ea typeface="华文新魏" panose="02010800040101010101" pitchFamily="2" charset="-122"/>
                        </a:rPr>
                        <a:t>酒精产品</a:t>
                      </a:r>
                      <a:endParaRPr lang="ja-JP" altLang="en-US" dirty="0">
                        <a:latin typeface="华文新魏" panose="02010800040101010101" pitchFamily="2" charset="-122"/>
                        <a:ea typeface="华文新魏" panose="02010800040101010101" pitchFamily="2" charset="-122"/>
                      </a:endParaRPr>
                    </a:p>
                  </a:txBody>
                  <a:tcPr anchor="ctr">
                    <a:lnT w="28575" cap="flat" cmpd="sng" algn="ctr">
                      <a:solidFill>
                        <a:schemeClr val="accent1">
                          <a:lumMod val="50000"/>
                        </a:schemeClr>
                      </a:solidFill>
                      <a:prstDash val="solid"/>
                      <a:round/>
                      <a:headEnd type="none" w="med" len="med"/>
                      <a:tailEnd type="none" w="med" len="med"/>
                    </a:lnT>
                    <a:solidFill>
                      <a:schemeClr val="bg1">
                        <a:lumMod val="95000"/>
                      </a:schemeClr>
                    </a:solidFill>
                  </a:tcPr>
                </a:tc>
                <a:tc>
                  <a:txBody>
                    <a:bodyPr/>
                    <a:lstStyle/>
                    <a:p>
                      <a:pPr algn="ctr" rtl="0"/>
                      <a:r>
                        <a:rPr lang="zh-CN" altLang="en-US" dirty="0">
                          <a:latin typeface="华文新魏" panose="02010800040101010101" pitchFamily="2" charset="-122"/>
                          <a:ea typeface="华文新魏" panose="02010800040101010101" pitchFamily="2" charset="-122"/>
                        </a:rPr>
                        <a:t>药品</a:t>
                      </a:r>
                      <a:endParaRPr lang="ja-JP" altLang="en-US" dirty="0">
                        <a:latin typeface="华文新魏" panose="02010800040101010101" pitchFamily="2" charset="-122"/>
                        <a:ea typeface="华文新魏" panose="02010800040101010101" pitchFamily="2" charset="-122"/>
                      </a:endParaRPr>
                    </a:p>
                  </a:txBody>
                  <a:tcPr anchor="ctr">
                    <a:lnT w="28575" cap="flat" cmpd="sng" algn="ctr">
                      <a:solidFill>
                        <a:schemeClr val="accent1">
                          <a:lumMod val="50000"/>
                        </a:schemeClr>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3394776631"/>
                  </a:ext>
                </a:extLst>
              </a:tr>
              <a:tr h="908334">
                <a:tc>
                  <a:txBody>
                    <a:bodyPr/>
                    <a:lstStyle/>
                    <a:p>
                      <a:pPr algn="ctr" rtl="0"/>
                      <a:r>
                        <a:rPr lang="zh-CN" altLang="en-US" dirty="0">
                          <a:latin typeface="华文新魏" panose="02010800040101010101" pitchFamily="2" charset="-122"/>
                          <a:ea typeface="华文新魏" panose="02010800040101010101" pitchFamily="2" charset="-122"/>
                        </a:rPr>
                        <a:t>食品和饮料</a:t>
                      </a:r>
                      <a:endParaRPr lang="en-GB" dirty="0">
                        <a:latin typeface="华文新魏" panose="02010800040101010101" pitchFamily="2" charset="-122"/>
                        <a:ea typeface="华文新魏" panose="02010800040101010101" pitchFamily="2" charset="-122"/>
                      </a:endParaRPr>
                    </a:p>
                  </a:txBody>
                  <a:tcPr anchor="ctr">
                    <a:solidFill>
                      <a:schemeClr val="bg1">
                        <a:lumMod val="95000"/>
                      </a:schemeClr>
                    </a:solidFill>
                  </a:tcPr>
                </a:tc>
                <a:tc>
                  <a:txBody>
                    <a:bodyPr/>
                    <a:lstStyle/>
                    <a:p>
                      <a:pPr algn="ctr" rtl="0"/>
                      <a:endParaRPr lang="ja-JP" altLang="en-US" dirty="0">
                        <a:latin typeface="华文新魏" panose="02010800040101010101" pitchFamily="2" charset="-122"/>
                        <a:ea typeface="华文新魏" panose="02010800040101010101" pitchFamily="2" charset="-122"/>
                      </a:endParaRPr>
                    </a:p>
                  </a:txBody>
                  <a:tcPr anchor="ctr">
                    <a:solidFill>
                      <a:schemeClr val="bg1">
                        <a:lumMod val="95000"/>
                      </a:schemeClr>
                    </a:solidFill>
                  </a:tcPr>
                </a:tc>
                <a:tc>
                  <a:txBody>
                    <a:bodyPr/>
                    <a:lstStyle/>
                    <a:p>
                      <a:pPr algn="ctr" rtl="0"/>
                      <a:r>
                        <a:rPr lang="zh-CN" altLang="en-US" dirty="0">
                          <a:latin typeface="华文新魏" panose="02010800040101010101" pitchFamily="2" charset="-122"/>
                          <a:ea typeface="华文新魏" panose="02010800040101010101" pitchFamily="2" charset="-122"/>
                        </a:rPr>
                        <a:t>准医药产品</a:t>
                      </a:r>
                      <a:endParaRPr lang="ja-JP" altLang="en-US" dirty="0">
                        <a:latin typeface="华文新魏" panose="02010800040101010101" pitchFamily="2" charset="-122"/>
                        <a:ea typeface="华文新魏" panose="02010800040101010101" pitchFamily="2" charset="-122"/>
                      </a:endParaRPr>
                    </a:p>
                  </a:txBody>
                  <a:tcPr anchor="ctr">
                    <a:solidFill>
                      <a:schemeClr val="bg1">
                        <a:lumMod val="95000"/>
                      </a:schemeClr>
                    </a:solidFill>
                  </a:tcPr>
                </a:tc>
                <a:extLst>
                  <a:ext uri="{0D108BD9-81ED-4DB2-BD59-A6C34878D82A}">
                    <a16:rowId xmlns:a16="http://schemas.microsoft.com/office/drawing/2014/main" val="1385347554"/>
                  </a:ext>
                </a:extLst>
              </a:tr>
              <a:tr h="9083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dirty="0">
                          <a:latin typeface="华文新魏" panose="02010800040101010101" pitchFamily="2" charset="-122"/>
                          <a:ea typeface="华文新魏" panose="02010800040101010101" pitchFamily="2" charset="-122"/>
                        </a:rPr>
                        <a:t>非食用农林水产品</a:t>
                      </a:r>
                      <a:endParaRPr lang="en-GB" dirty="0">
                        <a:latin typeface="华文新魏" panose="02010800040101010101" pitchFamily="2" charset="-122"/>
                        <a:ea typeface="华文新魏" panose="02010800040101010101" pitchFamily="2" charset="-122"/>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ja-JP" altLang="en-US" dirty="0">
                        <a:latin typeface="华文新魏" panose="02010800040101010101" pitchFamily="2" charset="-122"/>
                        <a:ea typeface="华文新魏" panose="02010800040101010101" pitchFamily="2" charset="-122"/>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dirty="0">
                          <a:latin typeface="华文新魏" panose="02010800040101010101" pitchFamily="2" charset="-122"/>
                          <a:ea typeface="华文新魏" panose="02010800040101010101" pitchFamily="2" charset="-122"/>
                        </a:rPr>
                        <a:t>化妆品</a:t>
                      </a:r>
                      <a:endParaRPr lang="en-GB" dirty="0">
                        <a:latin typeface="华文新魏" panose="02010800040101010101" pitchFamily="2" charset="-122"/>
                        <a:ea typeface="华文新魏" panose="02010800040101010101" pitchFamily="2" charset="-122"/>
                      </a:endParaRPr>
                    </a:p>
                  </a:txBody>
                  <a:tcPr anchor="ctr">
                    <a:noFill/>
                  </a:tcPr>
                </a:tc>
                <a:extLst>
                  <a:ext uri="{0D108BD9-81ED-4DB2-BD59-A6C34878D82A}">
                    <a16:rowId xmlns:a16="http://schemas.microsoft.com/office/drawing/2014/main" val="486392679"/>
                  </a:ext>
                </a:extLst>
              </a:tr>
              <a:tr h="9083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dirty="0">
                          <a:latin typeface="华文新魏" panose="02010800040101010101" pitchFamily="2" charset="-122"/>
                          <a:ea typeface="华文新魏" panose="02010800040101010101" pitchFamily="2" charset="-122"/>
                        </a:rPr>
                        <a:t>使用农，林，渔产品制造或加工的产品</a:t>
                      </a:r>
                      <a:endParaRPr lang="en-GB" dirty="0">
                        <a:latin typeface="华文新魏" panose="02010800040101010101" pitchFamily="2" charset="-122"/>
                        <a:ea typeface="华文新魏" panose="02010800040101010101" pitchFamily="2" charset="-122"/>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ja-JP" altLang="en-US" dirty="0">
                        <a:latin typeface="华文新魏" panose="02010800040101010101" pitchFamily="2" charset="-122"/>
                        <a:ea typeface="华文新魏" panose="02010800040101010101" pitchFamily="2" charset="-122"/>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dirty="0">
                          <a:latin typeface="华文新魏" panose="02010800040101010101" pitchFamily="2" charset="-122"/>
                          <a:ea typeface="华文新魏" panose="02010800040101010101" pitchFamily="2" charset="-122"/>
                        </a:rPr>
                        <a:t>再生医学用品</a:t>
                      </a:r>
                      <a:endParaRPr lang="en-GB" dirty="0">
                        <a:latin typeface="华文新魏" panose="02010800040101010101" pitchFamily="2" charset="-122"/>
                        <a:ea typeface="华文新魏" panose="02010800040101010101" pitchFamily="2" charset="-122"/>
                      </a:endParaRPr>
                    </a:p>
                  </a:txBody>
                  <a:tcPr anchor="ctr">
                    <a:noFill/>
                  </a:tcPr>
                </a:tc>
                <a:extLst>
                  <a:ext uri="{0D108BD9-81ED-4DB2-BD59-A6C34878D82A}">
                    <a16:rowId xmlns:a16="http://schemas.microsoft.com/office/drawing/2014/main" val="4169317137"/>
                  </a:ext>
                </a:extLst>
              </a:tr>
            </a:tbl>
          </a:graphicData>
        </a:graphic>
      </p:graphicFrame>
      <p:pic>
        <p:nvPicPr>
          <p:cNvPr id="2" name="图片 1">
            <a:extLst>
              <a:ext uri="{FF2B5EF4-FFF2-40B4-BE49-F238E27FC236}">
                <a16:creationId xmlns:a16="http://schemas.microsoft.com/office/drawing/2014/main" id="{91E50F75-00BC-483E-9CEE-DA28F20C3F0C}"/>
              </a:ext>
            </a:extLst>
          </p:cNvPr>
          <p:cNvPicPr>
            <a:picLocks noChangeAspect="1"/>
          </p:cNvPicPr>
          <p:nvPr/>
        </p:nvPicPr>
        <p:blipFill>
          <a:blip r:embed="rId3"/>
          <a:stretch>
            <a:fillRect/>
          </a:stretch>
        </p:blipFill>
        <p:spPr>
          <a:xfrm>
            <a:off x="9049296" y="140520"/>
            <a:ext cx="3036071" cy="719390"/>
          </a:xfrm>
          <a:prstGeom prst="rect">
            <a:avLst/>
          </a:prstGeom>
        </p:spPr>
      </p:pic>
    </p:spTree>
    <p:extLst>
      <p:ext uri="{BB962C8B-B14F-4D97-AF65-F5344CB8AC3E}">
        <p14:creationId xmlns:p14="http://schemas.microsoft.com/office/powerpoint/2010/main" val="2541238256"/>
      </p:ext>
    </p:extLst>
  </p:cSld>
  <p:clrMapOvr>
    <a:masterClrMapping/>
  </p:clrMapOvr>
</p:sld>
</file>

<file path=ppt/theme/theme1.xml><?xml version="1.0" encoding="utf-8"?>
<a:theme xmlns:a="http://schemas.openxmlformats.org/drawingml/2006/main" name="Office 主题">
  <a:themeElements>
    <a:clrScheme name="MSFT_01">
      <a:dk1>
        <a:sysClr val="windowText" lastClr="000000"/>
      </a:dk1>
      <a:lt1>
        <a:sysClr val="window" lastClr="FFFFFF"/>
      </a:lt1>
      <a:dk2>
        <a:srgbClr val="3F3F3F"/>
      </a:dk2>
      <a:lt2>
        <a:srgbClr val="FFFFFF"/>
      </a:lt2>
      <a:accent1>
        <a:srgbClr val="01C6FD"/>
      </a:accent1>
      <a:accent2>
        <a:srgbClr val="067F9C"/>
      </a:accent2>
      <a:accent3>
        <a:srgbClr val="014E52"/>
      </a:accent3>
      <a:accent4>
        <a:srgbClr val="ED7D31"/>
      </a:accent4>
      <a:accent5>
        <a:srgbClr val="79AE02"/>
      </a:accent5>
      <a:accent6>
        <a:srgbClr val="0070C0"/>
      </a:accent6>
      <a:hlink>
        <a:srgbClr val="01C6FD"/>
      </a:hlink>
      <a:folHlink>
        <a:srgbClr val="954F72"/>
      </a:folHlink>
    </a:clrScheme>
    <a:fontScheme name="MSFT_0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30677423_TF89715846" id="{BC0CB640-0277-4C95-8AF6-8EA43A36163B}" vid="{C1E6E87D-4C1E-41F1-A594-0613738EEB62}"/>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7D8A4B1-1036-4F2B-9C1A-A86F68D314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50439D9-8631-4FC1-BCE0-1BDB23425EE1}">
  <ds:schemaRefs>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723BE856-B6C2-4675-AE16-47A27D415D4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海洋图案演示文稿</Template>
  <TotalTime>1425</TotalTime>
  <Words>2891</Words>
  <Application>Microsoft Office PowerPoint</Application>
  <PresentationFormat>宽屏</PresentationFormat>
  <Paragraphs>256</Paragraphs>
  <Slides>27</Slides>
  <Notes>15</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27</vt:i4>
      </vt:variant>
    </vt:vector>
  </HeadingPairs>
  <TitlesOfParts>
    <vt:vector size="39" baseType="lpstr">
      <vt:lpstr>Microsoft YaHei UI</vt:lpstr>
      <vt:lpstr>等线</vt:lpstr>
      <vt:lpstr>方正兰亭超细黑简体</vt:lpstr>
      <vt:lpstr>华光楷体二_CNKI</vt:lpstr>
      <vt:lpstr>华光楷体一_CNKI</vt:lpstr>
      <vt:lpstr>华文楷体</vt:lpstr>
      <vt:lpstr>华文新魏</vt:lpstr>
      <vt:lpstr>Arial</vt:lpstr>
      <vt:lpstr>Calibri</vt:lpstr>
      <vt:lpstr>Century Gothic</vt:lpstr>
      <vt:lpstr>Wingdings</vt:lpstr>
      <vt:lpstr>Office 主题</vt:lpstr>
      <vt:lpstr>日本地理标志法及其对我国的启示</vt:lpstr>
      <vt:lpstr>PowerPoint 演示文稿</vt:lpstr>
      <vt:lpstr>一、引言</vt:lpstr>
      <vt:lpstr>立法背景 </vt:lpstr>
      <vt:lpstr>一、引言</vt:lpstr>
      <vt:lpstr>一、引言</vt:lpstr>
      <vt:lpstr>二、地理标志法整体构造         （一）体例结构的严谨性</vt:lpstr>
      <vt:lpstr>（二）立法目的“三重性”</vt:lpstr>
      <vt:lpstr>（三）保护范围的限定性</vt:lpstr>
      <vt:lpstr>三、地理标志法的主要制度</vt:lpstr>
      <vt:lpstr>PowerPoint 演示文稿</vt:lpstr>
      <vt:lpstr>2.申请材料</vt:lpstr>
      <vt:lpstr>3.注册公示</vt:lpstr>
      <vt:lpstr>4.拒绝事由 </vt:lpstr>
      <vt:lpstr>（二）严格的地理标志管理</vt:lpstr>
      <vt:lpstr>（三）不当使用的惩戒</vt:lpstr>
      <vt:lpstr>四、地理标志法的创新</vt:lpstr>
      <vt:lpstr>四、地理标志法的创新</vt:lpstr>
      <vt:lpstr>四、地理标志法的创新</vt:lpstr>
      <vt:lpstr>地理标志保护制度与地域团体商标制度 </vt:lpstr>
      <vt:lpstr>PowerPoint 演示文稿</vt:lpstr>
      <vt:lpstr>五、日本地理标志法对我国的启示</vt:lpstr>
      <vt:lpstr>五、日本地理标志法对我国的启示</vt:lpstr>
      <vt:lpstr>五、日本地理标志法对我国的启示</vt:lpstr>
      <vt:lpstr>五、日本地理标志法对我国的启示</vt:lpstr>
      <vt:lpstr>六、结论</vt:lpstr>
      <vt:lpstr>感谢聆听</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演示文稿标题 </dc:title>
  <dc:creator>周 贤桀</dc:creator>
  <cp:lastModifiedBy>周 贤桀</cp:lastModifiedBy>
  <cp:revision>151</cp:revision>
  <dcterms:created xsi:type="dcterms:W3CDTF">2020-10-21T11:34:45Z</dcterms:created>
  <dcterms:modified xsi:type="dcterms:W3CDTF">2021-03-28T05:46:00Z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